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8" r:id="rId4"/>
    <p:sldId id="263" r:id="rId5"/>
    <p:sldId id="257" r:id="rId6"/>
    <p:sldId id="282" r:id="rId7"/>
    <p:sldId id="280" r:id="rId8"/>
    <p:sldId id="281" r:id="rId9"/>
    <p:sldId id="261" r:id="rId10"/>
    <p:sldId id="260" r:id="rId11"/>
    <p:sldId id="287" r:id="rId12"/>
    <p:sldId id="288" r:id="rId13"/>
    <p:sldId id="289" r:id="rId14"/>
    <p:sldId id="290" r:id="rId15"/>
    <p:sldId id="275" r:id="rId16"/>
    <p:sldId id="283" r:id="rId17"/>
    <p:sldId id="284" r:id="rId18"/>
    <p:sldId id="285" r:id="rId19"/>
    <p:sldId id="286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rl\My%20Documents\Parasites\Tetracotyle%20paper\June%202013\Validated%20by%20Long%20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rasite%20presentation\Sardine%20tetracotyle%20RECRUIT%20survey%20data%20VALIDATED%20DATA%2024%20NOV%20201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Sardine%20tetracotyle%20RECRUIT%20survey%20data%20VALIDATED%20DATA%2024%20NOV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Sardine%20tetracotyle%20RECRUIT%20survey%20data%20VALIDATED%20DATA%2024%20NOV%20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FINAL%20tetra%20comm%20data%202011%20to%202014_4%20Feb%2015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asite%20presentation\Prevalence%20and%20Abundance%20by%20length%20PSB%202010%20to%202014%20to%20Carryn%2016%20Nov%20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PWG%202015\Parasite%20work\Infection%20by%20length%20class%2013%20Nov%202015%20Survey%20EQUAL%20Weighting%2025%20Nov%201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0796150481186"/>
          <c:y val="4.7446665320681133E-2"/>
          <c:w val="0.83856014873140705"/>
          <c:h val="0.771969176929807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noFill/>
              <a:ln>
                <a:solidFill>
                  <a:prstClr val="white">
                    <a:shade val="95000"/>
                    <a:satMod val="105000"/>
                  </a:prstClr>
                </a:solidFill>
              </a:ln>
            </c:spPr>
          </c:marker>
          <c:trendline>
            <c:spPr>
              <a:ln w="31750"/>
            </c:spPr>
            <c:trendlineType val="linear"/>
            <c:dispRSqr val="1"/>
            <c:dispEq val="1"/>
            <c:trendlineLbl>
              <c:layout>
                <c:manualLayout>
                  <c:x val="-0.36995488185310754"/>
                  <c:y val="-0.405157700509674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0.0804x - 0.6605
r² = 0.0963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p &lt; 0.001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'All validated data'!$Q$2:$Q$644</c:f>
              <c:numCache>
                <c:formatCode>General</c:formatCode>
                <c:ptCount val="643"/>
                <c:pt idx="0">
                  <c:v>18.399999999999999</c:v>
                </c:pt>
                <c:pt idx="1">
                  <c:v>17.2</c:v>
                </c:pt>
                <c:pt idx="2">
                  <c:v>17.2</c:v>
                </c:pt>
                <c:pt idx="3">
                  <c:v>17.8</c:v>
                </c:pt>
                <c:pt idx="4">
                  <c:v>15.2</c:v>
                </c:pt>
                <c:pt idx="5">
                  <c:v>16.8</c:v>
                </c:pt>
                <c:pt idx="6">
                  <c:v>15.3</c:v>
                </c:pt>
                <c:pt idx="7">
                  <c:v>18.3</c:v>
                </c:pt>
                <c:pt idx="8">
                  <c:v>16.8</c:v>
                </c:pt>
                <c:pt idx="9">
                  <c:v>17.3</c:v>
                </c:pt>
                <c:pt idx="10">
                  <c:v>17.100000000000001</c:v>
                </c:pt>
                <c:pt idx="11">
                  <c:v>19.899999999999999</c:v>
                </c:pt>
                <c:pt idx="12">
                  <c:v>18.2</c:v>
                </c:pt>
                <c:pt idx="13">
                  <c:v>17.399999999999999</c:v>
                </c:pt>
                <c:pt idx="14">
                  <c:v>19.7</c:v>
                </c:pt>
                <c:pt idx="15">
                  <c:v>19.7</c:v>
                </c:pt>
                <c:pt idx="16">
                  <c:v>18.399999999999999</c:v>
                </c:pt>
                <c:pt idx="17">
                  <c:v>19.8</c:v>
                </c:pt>
                <c:pt idx="18">
                  <c:v>16.7</c:v>
                </c:pt>
                <c:pt idx="19">
                  <c:v>18.3</c:v>
                </c:pt>
                <c:pt idx="20">
                  <c:v>18.8</c:v>
                </c:pt>
                <c:pt idx="21">
                  <c:v>18.8</c:v>
                </c:pt>
                <c:pt idx="22">
                  <c:v>18.7</c:v>
                </c:pt>
                <c:pt idx="23">
                  <c:v>18.8</c:v>
                </c:pt>
                <c:pt idx="24">
                  <c:v>18.7</c:v>
                </c:pt>
                <c:pt idx="25">
                  <c:v>17.2</c:v>
                </c:pt>
                <c:pt idx="26">
                  <c:v>17.8</c:v>
                </c:pt>
                <c:pt idx="27">
                  <c:v>18.5</c:v>
                </c:pt>
                <c:pt idx="28">
                  <c:v>19.399999999999999</c:v>
                </c:pt>
                <c:pt idx="29">
                  <c:v>18.7</c:v>
                </c:pt>
                <c:pt idx="30">
                  <c:v>18.2</c:v>
                </c:pt>
                <c:pt idx="31">
                  <c:v>18.899999999999999</c:v>
                </c:pt>
                <c:pt idx="32">
                  <c:v>18.8</c:v>
                </c:pt>
                <c:pt idx="33">
                  <c:v>18.329000000000001</c:v>
                </c:pt>
                <c:pt idx="34">
                  <c:v>18.754199999999987</c:v>
                </c:pt>
                <c:pt idx="35">
                  <c:v>16.734499999999986</c:v>
                </c:pt>
                <c:pt idx="36">
                  <c:v>17.372299999999989</c:v>
                </c:pt>
                <c:pt idx="37">
                  <c:v>17.425449999999916</c:v>
                </c:pt>
                <c:pt idx="38">
                  <c:v>18.600000000000001</c:v>
                </c:pt>
                <c:pt idx="39">
                  <c:v>18.7</c:v>
                </c:pt>
                <c:pt idx="40">
                  <c:v>18.899999999999999</c:v>
                </c:pt>
                <c:pt idx="41">
                  <c:v>18.399999999999999</c:v>
                </c:pt>
                <c:pt idx="42">
                  <c:v>19.3</c:v>
                </c:pt>
                <c:pt idx="43">
                  <c:v>17.797499999999989</c:v>
                </c:pt>
                <c:pt idx="44">
                  <c:v>18.399999999999999</c:v>
                </c:pt>
                <c:pt idx="45">
                  <c:v>18.7</c:v>
                </c:pt>
                <c:pt idx="46">
                  <c:v>20.2</c:v>
                </c:pt>
                <c:pt idx="47">
                  <c:v>19.600000000000001</c:v>
                </c:pt>
                <c:pt idx="48">
                  <c:v>19.2</c:v>
                </c:pt>
                <c:pt idx="49">
                  <c:v>18.100000000000001</c:v>
                </c:pt>
                <c:pt idx="50">
                  <c:v>18.399999999999999</c:v>
                </c:pt>
                <c:pt idx="51">
                  <c:v>18.899999999999999</c:v>
                </c:pt>
                <c:pt idx="52">
                  <c:v>19.600000000000001</c:v>
                </c:pt>
                <c:pt idx="53">
                  <c:v>18.2</c:v>
                </c:pt>
                <c:pt idx="54">
                  <c:v>18.399999999999999</c:v>
                </c:pt>
                <c:pt idx="55">
                  <c:v>18.600000000000001</c:v>
                </c:pt>
                <c:pt idx="56">
                  <c:v>16.734499999999986</c:v>
                </c:pt>
                <c:pt idx="57">
                  <c:v>18.399999999999999</c:v>
                </c:pt>
                <c:pt idx="58">
                  <c:v>18.399999999999999</c:v>
                </c:pt>
                <c:pt idx="59">
                  <c:v>18.600000000000001</c:v>
                </c:pt>
                <c:pt idx="60">
                  <c:v>18.5</c:v>
                </c:pt>
                <c:pt idx="61">
                  <c:v>18.899999999999999</c:v>
                </c:pt>
                <c:pt idx="62">
                  <c:v>18.8</c:v>
                </c:pt>
                <c:pt idx="63">
                  <c:v>18.5</c:v>
                </c:pt>
                <c:pt idx="64">
                  <c:v>19.2</c:v>
                </c:pt>
                <c:pt idx="65">
                  <c:v>18.5</c:v>
                </c:pt>
                <c:pt idx="66">
                  <c:v>16.8</c:v>
                </c:pt>
                <c:pt idx="67">
                  <c:v>18.600000000000001</c:v>
                </c:pt>
                <c:pt idx="68">
                  <c:v>15.777800000000001</c:v>
                </c:pt>
                <c:pt idx="69">
                  <c:v>15.0337</c:v>
                </c:pt>
                <c:pt idx="70">
                  <c:v>19.2</c:v>
                </c:pt>
                <c:pt idx="71">
                  <c:v>15.0337</c:v>
                </c:pt>
                <c:pt idx="72">
                  <c:v>14.66165</c:v>
                </c:pt>
                <c:pt idx="73">
                  <c:v>8.8000000000000007</c:v>
                </c:pt>
                <c:pt idx="74">
                  <c:v>9.5</c:v>
                </c:pt>
                <c:pt idx="75">
                  <c:v>8.1</c:v>
                </c:pt>
                <c:pt idx="76">
                  <c:v>7.6</c:v>
                </c:pt>
                <c:pt idx="77">
                  <c:v>8.3000000000000007</c:v>
                </c:pt>
                <c:pt idx="78">
                  <c:v>8.8000000000000007</c:v>
                </c:pt>
                <c:pt idx="79">
                  <c:v>9.5</c:v>
                </c:pt>
                <c:pt idx="80">
                  <c:v>8.1</c:v>
                </c:pt>
                <c:pt idx="81">
                  <c:v>7.6</c:v>
                </c:pt>
                <c:pt idx="82">
                  <c:v>8.3000000000000007</c:v>
                </c:pt>
                <c:pt idx="83">
                  <c:v>17.789099999999959</c:v>
                </c:pt>
                <c:pt idx="84">
                  <c:v>18.21934999999996</c:v>
                </c:pt>
                <c:pt idx="85">
                  <c:v>17.789099999999959</c:v>
                </c:pt>
                <c:pt idx="86">
                  <c:v>18.21934999999996</c:v>
                </c:pt>
                <c:pt idx="87">
                  <c:v>18.6496</c:v>
                </c:pt>
                <c:pt idx="88">
                  <c:v>19.079850000000043</c:v>
                </c:pt>
                <c:pt idx="89">
                  <c:v>18.21934999999996</c:v>
                </c:pt>
                <c:pt idx="90">
                  <c:v>19.510099999999987</c:v>
                </c:pt>
                <c:pt idx="91">
                  <c:v>19.510099999999987</c:v>
                </c:pt>
                <c:pt idx="92">
                  <c:v>15.5</c:v>
                </c:pt>
                <c:pt idx="93">
                  <c:v>15.4</c:v>
                </c:pt>
                <c:pt idx="94">
                  <c:v>15.5</c:v>
                </c:pt>
                <c:pt idx="95">
                  <c:v>11</c:v>
                </c:pt>
                <c:pt idx="96">
                  <c:v>10</c:v>
                </c:pt>
                <c:pt idx="97">
                  <c:v>9.2000000000000011</c:v>
                </c:pt>
                <c:pt idx="98">
                  <c:v>9.6</c:v>
                </c:pt>
                <c:pt idx="99">
                  <c:v>9.9</c:v>
                </c:pt>
                <c:pt idx="100">
                  <c:v>9.4</c:v>
                </c:pt>
                <c:pt idx="101">
                  <c:v>9.8000000000000007</c:v>
                </c:pt>
                <c:pt idx="102">
                  <c:v>9.7000000000000011</c:v>
                </c:pt>
                <c:pt idx="103">
                  <c:v>10.4</c:v>
                </c:pt>
                <c:pt idx="104">
                  <c:v>10.1</c:v>
                </c:pt>
                <c:pt idx="105">
                  <c:v>10</c:v>
                </c:pt>
                <c:pt idx="106">
                  <c:v>10.4</c:v>
                </c:pt>
                <c:pt idx="107">
                  <c:v>10.3</c:v>
                </c:pt>
                <c:pt idx="108">
                  <c:v>10.7</c:v>
                </c:pt>
                <c:pt idx="109">
                  <c:v>11</c:v>
                </c:pt>
                <c:pt idx="110">
                  <c:v>10</c:v>
                </c:pt>
                <c:pt idx="111">
                  <c:v>9.7000000000000011</c:v>
                </c:pt>
                <c:pt idx="112">
                  <c:v>9.7000000000000011</c:v>
                </c:pt>
                <c:pt idx="113">
                  <c:v>10.3</c:v>
                </c:pt>
                <c:pt idx="114">
                  <c:v>10.3</c:v>
                </c:pt>
                <c:pt idx="115">
                  <c:v>9.3000000000000007</c:v>
                </c:pt>
                <c:pt idx="116">
                  <c:v>9.5</c:v>
                </c:pt>
                <c:pt idx="117">
                  <c:v>10.7</c:v>
                </c:pt>
                <c:pt idx="118">
                  <c:v>11</c:v>
                </c:pt>
                <c:pt idx="119">
                  <c:v>10.7</c:v>
                </c:pt>
                <c:pt idx="120">
                  <c:v>11</c:v>
                </c:pt>
                <c:pt idx="121">
                  <c:v>9.7000000000000011</c:v>
                </c:pt>
                <c:pt idx="122">
                  <c:v>9.4</c:v>
                </c:pt>
                <c:pt idx="123">
                  <c:v>10.9</c:v>
                </c:pt>
                <c:pt idx="124">
                  <c:v>15.4</c:v>
                </c:pt>
                <c:pt idx="125">
                  <c:v>16.3</c:v>
                </c:pt>
                <c:pt idx="126">
                  <c:v>15.7</c:v>
                </c:pt>
                <c:pt idx="127">
                  <c:v>16.3</c:v>
                </c:pt>
                <c:pt idx="128">
                  <c:v>16.3</c:v>
                </c:pt>
                <c:pt idx="129">
                  <c:v>19.2</c:v>
                </c:pt>
                <c:pt idx="130">
                  <c:v>15.5</c:v>
                </c:pt>
                <c:pt idx="131">
                  <c:v>15.3</c:v>
                </c:pt>
                <c:pt idx="132">
                  <c:v>16.399999999999999</c:v>
                </c:pt>
                <c:pt idx="133">
                  <c:v>16.3</c:v>
                </c:pt>
                <c:pt idx="134">
                  <c:v>16</c:v>
                </c:pt>
                <c:pt idx="135">
                  <c:v>16.8</c:v>
                </c:pt>
                <c:pt idx="136">
                  <c:v>15.7</c:v>
                </c:pt>
                <c:pt idx="137">
                  <c:v>16.2</c:v>
                </c:pt>
                <c:pt idx="138">
                  <c:v>15.4</c:v>
                </c:pt>
                <c:pt idx="139">
                  <c:v>16.8</c:v>
                </c:pt>
                <c:pt idx="140">
                  <c:v>15.7</c:v>
                </c:pt>
                <c:pt idx="141">
                  <c:v>15.3</c:v>
                </c:pt>
                <c:pt idx="142">
                  <c:v>15.7</c:v>
                </c:pt>
                <c:pt idx="143">
                  <c:v>16.8</c:v>
                </c:pt>
                <c:pt idx="144">
                  <c:v>17.5</c:v>
                </c:pt>
                <c:pt idx="145">
                  <c:v>18.399999999999999</c:v>
                </c:pt>
                <c:pt idx="146">
                  <c:v>17.3</c:v>
                </c:pt>
                <c:pt idx="147">
                  <c:v>18.600000000000001</c:v>
                </c:pt>
                <c:pt idx="148">
                  <c:v>18.7</c:v>
                </c:pt>
                <c:pt idx="149">
                  <c:v>19.2</c:v>
                </c:pt>
                <c:pt idx="150">
                  <c:v>19.5</c:v>
                </c:pt>
                <c:pt idx="151">
                  <c:v>19.399999999999999</c:v>
                </c:pt>
                <c:pt idx="152">
                  <c:v>18.399999999999999</c:v>
                </c:pt>
                <c:pt idx="153">
                  <c:v>19.399999999999999</c:v>
                </c:pt>
                <c:pt idx="154">
                  <c:v>19.2</c:v>
                </c:pt>
                <c:pt idx="155">
                  <c:v>19.7</c:v>
                </c:pt>
                <c:pt idx="156">
                  <c:v>20.2</c:v>
                </c:pt>
                <c:pt idx="157">
                  <c:v>17.2</c:v>
                </c:pt>
                <c:pt idx="158">
                  <c:v>19.100000000000001</c:v>
                </c:pt>
                <c:pt idx="159">
                  <c:v>20.2</c:v>
                </c:pt>
                <c:pt idx="160">
                  <c:v>18.8</c:v>
                </c:pt>
                <c:pt idx="161">
                  <c:v>18.7</c:v>
                </c:pt>
                <c:pt idx="162">
                  <c:v>18.899999999999999</c:v>
                </c:pt>
                <c:pt idx="163">
                  <c:v>19.2</c:v>
                </c:pt>
                <c:pt idx="164">
                  <c:v>19.8</c:v>
                </c:pt>
                <c:pt idx="165">
                  <c:v>17.2</c:v>
                </c:pt>
                <c:pt idx="166">
                  <c:v>18.899999999999999</c:v>
                </c:pt>
                <c:pt idx="167">
                  <c:v>18.399999999999999</c:v>
                </c:pt>
                <c:pt idx="168">
                  <c:v>19.7</c:v>
                </c:pt>
                <c:pt idx="169">
                  <c:v>19.7</c:v>
                </c:pt>
                <c:pt idx="170">
                  <c:v>18.7</c:v>
                </c:pt>
                <c:pt idx="171">
                  <c:v>20.2</c:v>
                </c:pt>
                <c:pt idx="172">
                  <c:v>17.100000000000001</c:v>
                </c:pt>
                <c:pt idx="173">
                  <c:v>20.399999999999999</c:v>
                </c:pt>
                <c:pt idx="174">
                  <c:v>19.399999999999999</c:v>
                </c:pt>
                <c:pt idx="175">
                  <c:v>19.8</c:v>
                </c:pt>
                <c:pt idx="176">
                  <c:v>19.399999999999999</c:v>
                </c:pt>
                <c:pt idx="177">
                  <c:v>18.600000000000001</c:v>
                </c:pt>
                <c:pt idx="178">
                  <c:v>19.7</c:v>
                </c:pt>
                <c:pt idx="179">
                  <c:v>18.899999999999999</c:v>
                </c:pt>
                <c:pt idx="180">
                  <c:v>19.2</c:v>
                </c:pt>
                <c:pt idx="181">
                  <c:v>20.9</c:v>
                </c:pt>
                <c:pt idx="182">
                  <c:v>19.399999999999999</c:v>
                </c:pt>
                <c:pt idx="183">
                  <c:v>19.8</c:v>
                </c:pt>
                <c:pt idx="184">
                  <c:v>19.8</c:v>
                </c:pt>
                <c:pt idx="185">
                  <c:v>20.2</c:v>
                </c:pt>
                <c:pt idx="186">
                  <c:v>19.100000000000001</c:v>
                </c:pt>
                <c:pt idx="187">
                  <c:v>18.7</c:v>
                </c:pt>
                <c:pt idx="188">
                  <c:v>19.7</c:v>
                </c:pt>
                <c:pt idx="189">
                  <c:v>19.899999999999999</c:v>
                </c:pt>
                <c:pt idx="190">
                  <c:v>19.399999999999999</c:v>
                </c:pt>
                <c:pt idx="191">
                  <c:v>18.399999999999999</c:v>
                </c:pt>
                <c:pt idx="192">
                  <c:v>19.899999999999999</c:v>
                </c:pt>
                <c:pt idx="193">
                  <c:v>18.2</c:v>
                </c:pt>
                <c:pt idx="194">
                  <c:v>18.399999999999999</c:v>
                </c:pt>
                <c:pt idx="195">
                  <c:v>19.2</c:v>
                </c:pt>
                <c:pt idx="196">
                  <c:v>19.8</c:v>
                </c:pt>
                <c:pt idx="197">
                  <c:v>18.3</c:v>
                </c:pt>
                <c:pt idx="198">
                  <c:v>18.600000000000001</c:v>
                </c:pt>
                <c:pt idx="199">
                  <c:v>20.6</c:v>
                </c:pt>
                <c:pt idx="200">
                  <c:v>18.7</c:v>
                </c:pt>
                <c:pt idx="201">
                  <c:v>19.7</c:v>
                </c:pt>
                <c:pt idx="202">
                  <c:v>20.2</c:v>
                </c:pt>
                <c:pt idx="203">
                  <c:v>19.2</c:v>
                </c:pt>
                <c:pt idx="204">
                  <c:v>20.5</c:v>
                </c:pt>
                <c:pt idx="205">
                  <c:v>18.8</c:v>
                </c:pt>
                <c:pt idx="206">
                  <c:v>18.8</c:v>
                </c:pt>
                <c:pt idx="207">
                  <c:v>20.8</c:v>
                </c:pt>
                <c:pt idx="208">
                  <c:v>19.2</c:v>
                </c:pt>
                <c:pt idx="209">
                  <c:v>19.899999999999999</c:v>
                </c:pt>
                <c:pt idx="210">
                  <c:v>19.3</c:v>
                </c:pt>
                <c:pt idx="211">
                  <c:v>19.399999999999999</c:v>
                </c:pt>
                <c:pt idx="212">
                  <c:v>19.2</c:v>
                </c:pt>
                <c:pt idx="213">
                  <c:v>18.100000000000001</c:v>
                </c:pt>
                <c:pt idx="214">
                  <c:v>19.8</c:v>
                </c:pt>
                <c:pt idx="215">
                  <c:v>18.399999999999999</c:v>
                </c:pt>
                <c:pt idx="216">
                  <c:v>19.399999999999999</c:v>
                </c:pt>
                <c:pt idx="217">
                  <c:v>20.399999999999999</c:v>
                </c:pt>
                <c:pt idx="218">
                  <c:v>18.899999999999999</c:v>
                </c:pt>
                <c:pt idx="219">
                  <c:v>17.899999999999999</c:v>
                </c:pt>
                <c:pt idx="220">
                  <c:v>20.7</c:v>
                </c:pt>
                <c:pt idx="221">
                  <c:v>19.100000000000001</c:v>
                </c:pt>
                <c:pt idx="222">
                  <c:v>20.3</c:v>
                </c:pt>
                <c:pt idx="223">
                  <c:v>18.8</c:v>
                </c:pt>
                <c:pt idx="224">
                  <c:v>19.2</c:v>
                </c:pt>
                <c:pt idx="225">
                  <c:v>19.100000000000001</c:v>
                </c:pt>
                <c:pt idx="226">
                  <c:v>18.5</c:v>
                </c:pt>
                <c:pt idx="227">
                  <c:v>20.5</c:v>
                </c:pt>
                <c:pt idx="228">
                  <c:v>19.8</c:v>
                </c:pt>
                <c:pt idx="229">
                  <c:v>19.899999999999999</c:v>
                </c:pt>
                <c:pt idx="230">
                  <c:v>19.2</c:v>
                </c:pt>
                <c:pt idx="231">
                  <c:v>19.2</c:v>
                </c:pt>
                <c:pt idx="232">
                  <c:v>18.7</c:v>
                </c:pt>
                <c:pt idx="233">
                  <c:v>20.2</c:v>
                </c:pt>
                <c:pt idx="234">
                  <c:v>18.7</c:v>
                </c:pt>
                <c:pt idx="235">
                  <c:v>19.600000000000001</c:v>
                </c:pt>
                <c:pt idx="236">
                  <c:v>18.7</c:v>
                </c:pt>
                <c:pt idx="237">
                  <c:v>17.899999999999999</c:v>
                </c:pt>
                <c:pt idx="238">
                  <c:v>19.7</c:v>
                </c:pt>
                <c:pt idx="239">
                  <c:v>18.5</c:v>
                </c:pt>
                <c:pt idx="240">
                  <c:v>19.3</c:v>
                </c:pt>
                <c:pt idx="241">
                  <c:v>19.3</c:v>
                </c:pt>
                <c:pt idx="242">
                  <c:v>17.3</c:v>
                </c:pt>
                <c:pt idx="243">
                  <c:v>18.399999999999999</c:v>
                </c:pt>
                <c:pt idx="244">
                  <c:v>18.3</c:v>
                </c:pt>
                <c:pt idx="245">
                  <c:v>17.399999999999999</c:v>
                </c:pt>
                <c:pt idx="246">
                  <c:v>17.399999999999999</c:v>
                </c:pt>
                <c:pt idx="247">
                  <c:v>18.2</c:v>
                </c:pt>
                <c:pt idx="248">
                  <c:v>18.2</c:v>
                </c:pt>
                <c:pt idx="249">
                  <c:v>18.7</c:v>
                </c:pt>
                <c:pt idx="250">
                  <c:v>18.3</c:v>
                </c:pt>
                <c:pt idx="251">
                  <c:v>17.8</c:v>
                </c:pt>
                <c:pt idx="252">
                  <c:v>15.7</c:v>
                </c:pt>
                <c:pt idx="253">
                  <c:v>17.399999999999999</c:v>
                </c:pt>
                <c:pt idx="254">
                  <c:v>12.5</c:v>
                </c:pt>
                <c:pt idx="255">
                  <c:v>13.9</c:v>
                </c:pt>
                <c:pt idx="256">
                  <c:v>13.7</c:v>
                </c:pt>
                <c:pt idx="257">
                  <c:v>15.9</c:v>
                </c:pt>
                <c:pt idx="258">
                  <c:v>14.6</c:v>
                </c:pt>
                <c:pt idx="259">
                  <c:v>14.7</c:v>
                </c:pt>
                <c:pt idx="260">
                  <c:v>18.399999999999999</c:v>
                </c:pt>
                <c:pt idx="261">
                  <c:v>18.7</c:v>
                </c:pt>
                <c:pt idx="262">
                  <c:v>19.3</c:v>
                </c:pt>
                <c:pt idx="263">
                  <c:v>18.8</c:v>
                </c:pt>
                <c:pt idx="264">
                  <c:v>18.3</c:v>
                </c:pt>
                <c:pt idx="265">
                  <c:v>16.7</c:v>
                </c:pt>
                <c:pt idx="266">
                  <c:v>17.399999999999999</c:v>
                </c:pt>
                <c:pt idx="267">
                  <c:v>17.2</c:v>
                </c:pt>
                <c:pt idx="268">
                  <c:v>18.3</c:v>
                </c:pt>
                <c:pt idx="269">
                  <c:v>17.8</c:v>
                </c:pt>
                <c:pt idx="270">
                  <c:v>18.7</c:v>
                </c:pt>
                <c:pt idx="271">
                  <c:v>18.899999999999999</c:v>
                </c:pt>
                <c:pt idx="272">
                  <c:v>18.8</c:v>
                </c:pt>
                <c:pt idx="273">
                  <c:v>17.8</c:v>
                </c:pt>
                <c:pt idx="274">
                  <c:v>18.2</c:v>
                </c:pt>
                <c:pt idx="275">
                  <c:v>19.3</c:v>
                </c:pt>
                <c:pt idx="276">
                  <c:v>17.8</c:v>
                </c:pt>
                <c:pt idx="277">
                  <c:v>18.899999999999999</c:v>
                </c:pt>
                <c:pt idx="278">
                  <c:v>18.7</c:v>
                </c:pt>
                <c:pt idx="279">
                  <c:v>18.3</c:v>
                </c:pt>
                <c:pt idx="280">
                  <c:v>13.8</c:v>
                </c:pt>
                <c:pt idx="281">
                  <c:v>13.2</c:v>
                </c:pt>
                <c:pt idx="282">
                  <c:v>13.9</c:v>
                </c:pt>
                <c:pt idx="283">
                  <c:v>13.9</c:v>
                </c:pt>
                <c:pt idx="284">
                  <c:v>13.2</c:v>
                </c:pt>
                <c:pt idx="285">
                  <c:v>12.3</c:v>
                </c:pt>
                <c:pt idx="286">
                  <c:v>16</c:v>
                </c:pt>
                <c:pt idx="287">
                  <c:v>19.7</c:v>
                </c:pt>
                <c:pt idx="288">
                  <c:v>15.4</c:v>
                </c:pt>
                <c:pt idx="289">
                  <c:v>16.600000000000001</c:v>
                </c:pt>
                <c:pt idx="290">
                  <c:v>17.5</c:v>
                </c:pt>
                <c:pt idx="291">
                  <c:v>15.8</c:v>
                </c:pt>
                <c:pt idx="292">
                  <c:v>16.5</c:v>
                </c:pt>
                <c:pt idx="293">
                  <c:v>16.600000000000001</c:v>
                </c:pt>
                <c:pt idx="294">
                  <c:v>16.8</c:v>
                </c:pt>
                <c:pt idx="295">
                  <c:v>16.7</c:v>
                </c:pt>
                <c:pt idx="296">
                  <c:v>17.5</c:v>
                </c:pt>
                <c:pt idx="297">
                  <c:v>16.7</c:v>
                </c:pt>
                <c:pt idx="298">
                  <c:v>18.899999999999999</c:v>
                </c:pt>
                <c:pt idx="299">
                  <c:v>18.600000000000001</c:v>
                </c:pt>
                <c:pt idx="300">
                  <c:v>17.899999999999999</c:v>
                </c:pt>
                <c:pt idx="301">
                  <c:v>17.5</c:v>
                </c:pt>
                <c:pt idx="302">
                  <c:v>12.9</c:v>
                </c:pt>
                <c:pt idx="303">
                  <c:v>14.2</c:v>
                </c:pt>
                <c:pt idx="304">
                  <c:v>13.1</c:v>
                </c:pt>
                <c:pt idx="305">
                  <c:v>12.7</c:v>
                </c:pt>
                <c:pt idx="306">
                  <c:v>13.2</c:v>
                </c:pt>
                <c:pt idx="307">
                  <c:v>11.7</c:v>
                </c:pt>
                <c:pt idx="308">
                  <c:v>18.2</c:v>
                </c:pt>
                <c:pt idx="309">
                  <c:v>19.2</c:v>
                </c:pt>
                <c:pt idx="310">
                  <c:v>18.7</c:v>
                </c:pt>
                <c:pt idx="311">
                  <c:v>18.399999999999999</c:v>
                </c:pt>
                <c:pt idx="312">
                  <c:v>18.399999999999999</c:v>
                </c:pt>
                <c:pt idx="313">
                  <c:v>11.9</c:v>
                </c:pt>
                <c:pt idx="314">
                  <c:v>11.2</c:v>
                </c:pt>
                <c:pt idx="315">
                  <c:v>18</c:v>
                </c:pt>
                <c:pt idx="316">
                  <c:v>18</c:v>
                </c:pt>
                <c:pt idx="317">
                  <c:v>16.2</c:v>
                </c:pt>
                <c:pt idx="318">
                  <c:v>19.600000000000001</c:v>
                </c:pt>
                <c:pt idx="319">
                  <c:v>18.3</c:v>
                </c:pt>
                <c:pt idx="320">
                  <c:v>19.2</c:v>
                </c:pt>
                <c:pt idx="321">
                  <c:v>10.1</c:v>
                </c:pt>
                <c:pt idx="322">
                  <c:v>10.3</c:v>
                </c:pt>
                <c:pt idx="323">
                  <c:v>11.8</c:v>
                </c:pt>
                <c:pt idx="324">
                  <c:v>11.9</c:v>
                </c:pt>
                <c:pt idx="325">
                  <c:v>13.1</c:v>
                </c:pt>
                <c:pt idx="326">
                  <c:v>13.7</c:v>
                </c:pt>
                <c:pt idx="327">
                  <c:v>13.2</c:v>
                </c:pt>
                <c:pt idx="328">
                  <c:v>17.7</c:v>
                </c:pt>
                <c:pt idx="329">
                  <c:v>15.9</c:v>
                </c:pt>
                <c:pt idx="330">
                  <c:v>16.7</c:v>
                </c:pt>
                <c:pt idx="331">
                  <c:v>15.5</c:v>
                </c:pt>
                <c:pt idx="332">
                  <c:v>17.100000000000001</c:v>
                </c:pt>
                <c:pt idx="333">
                  <c:v>15.2</c:v>
                </c:pt>
                <c:pt idx="334">
                  <c:v>17.399999999999999</c:v>
                </c:pt>
                <c:pt idx="335">
                  <c:v>16.2</c:v>
                </c:pt>
                <c:pt idx="336">
                  <c:v>16.5</c:v>
                </c:pt>
                <c:pt idx="337">
                  <c:v>17.2</c:v>
                </c:pt>
                <c:pt idx="338">
                  <c:v>16.399999999999999</c:v>
                </c:pt>
                <c:pt idx="339">
                  <c:v>15.9</c:v>
                </c:pt>
                <c:pt idx="340">
                  <c:v>19.2</c:v>
                </c:pt>
                <c:pt idx="341">
                  <c:v>17.8</c:v>
                </c:pt>
                <c:pt idx="342">
                  <c:v>19.399999999999999</c:v>
                </c:pt>
                <c:pt idx="343">
                  <c:v>18.2</c:v>
                </c:pt>
                <c:pt idx="344">
                  <c:v>18.399999999999999</c:v>
                </c:pt>
                <c:pt idx="345">
                  <c:v>18.8</c:v>
                </c:pt>
                <c:pt idx="346">
                  <c:v>19.399999999999999</c:v>
                </c:pt>
                <c:pt idx="347">
                  <c:v>18.2</c:v>
                </c:pt>
                <c:pt idx="348">
                  <c:v>18.600000000000001</c:v>
                </c:pt>
                <c:pt idx="349">
                  <c:v>19.8</c:v>
                </c:pt>
                <c:pt idx="350">
                  <c:v>20.6</c:v>
                </c:pt>
                <c:pt idx="351">
                  <c:v>18.600000000000001</c:v>
                </c:pt>
                <c:pt idx="352">
                  <c:v>17.899999999999999</c:v>
                </c:pt>
                <c:pt idx="353">
                  <c:v>19.2</c:v>
                </c:pt>
                <c:pt idx="354">
                  <c:v>17.2</c:v>
                </c:pt>
                <c:pt idx="355">
                  <c:v>18.100000000000001</c:v>
                </c:pt>
                <c:pt idx="356">
                  <c:v>18.399999999999999</c:v>
                </c:pt>
                <c:pt idx="357">
                  <c:v>18.2</c:v>
                </c:pt>
                <c:pt idx="358">
                  <c:v>18.2</c:v>
                </c:pt>
                <c:pt idx="359">
                  <c:v>19.5</c:v>
                </c:pt>
                <c:pt idx="360">
                  <c:v>18.7</c:v>
                </c:pt>
                <c:pt idx="361">
                  <c:v>18.899999999999999</c:v>
                </c:pt>
                <c:pt idx="362">
                  <c:v>19.2</c:v>
                </c:pt>
                <c:pt idx="363">
                  <c:v>20.5</c:v>
                </c:pt>
                <c:pt idx="364">
                  <c:v>18.2</c:v>
                </c:pt>
                <c:pt idx="365">
                  <c:v>20.2</c:v>
                </c:pt>
                <c:pt idx="366">
                  <c:v>17.7</c:v>
                </c:pt>
                <c:pt idx="367">
                  <c:v>15.2</c:v>
                </c:pt>
                <c:pt idx="368">
                  <c:v>14.7</c:v>
                </c:pt>
                <c:pt idx="369">
                  <c:v>14.7</c:v>
                </c:pt>
                <c:pt idx="370">
                  <c:v>15.4</c:v>
                </c:pt>
                <c:pt idx="371">
                  <c:v>15.8</c:v>
                </c:pt>
                <c:pt idx="372">
                  <c:v>14.6</c:v>
                </c:pt>
                <c:pt idx="373">
                  <c:v>15.4</c:v>
                </c:pt>
                <c:pt idx="374">
                  <c:v>15.3</c:v>
                </c:pt>
                <c:pt idx="375">
                  <c:v>15.2</c:v>
                </c:pt>
                <c:pt idx="376">
                  <c:v>15.1</c:v>
                </c:pt>
                <c:pt idx="377">
                  <c:v>14.2</c:v>
                </c:pt>
                <c:pt idx="378">
                  <c:v>11.5</c:v>
                </c:pt>
                <c:pt idx="379">
                  <c:v>10.3</c:v>
                </c:pt>
                <c:pt idx="380">
                  <c:v>14.3</c:v>
                </c:pt>
                <c:pt idx="381">
                  <c:v>13.9</c:v>
                </c:pt>
                <c:pt idx="382">
                  <c:v>13</c:v>
                </c:pt>
                <c:pt idx="383">
                  <c:v>13.4</c:v>
                </c:pt>
                <c:pt idx="384">
                  <c:v>13.6</c:v>
                </c:pt>
                <c:pt idx="385">
                  <c:v>13.2</c:v>
                </c:pt>
                <c:pt idx="386">
                  <c:v>14.2</c:v>
                </c:pt>
                <c:pt idx="387">
                  <c:v>10.1</c:v>
                </c:pt>
                <c:pt idx="388">
                  <c:v>14.6</c:v>
                </c:pt>
                <c:pt idx="389">
                  <c:v>14.4</c:v>
                </c:pt>
                <c:pt idx="390">
                  <c:v>14.4</c:v>
                </c:pt>
                <c:pt idx="391">
                  <c:v>10.4</c:v>
                </c:pt>
                <c:pt idx="392">
                  <c:v>19.399999999999999</c:v>
                </c:pt>
                <c:pt idx="393">
                  <c:v>18.8</c:v>
                </c:pt>
                <c:pt idx="394">
                  <c:v>19.600000000000001</c:v>
                </c:pt>
                <c:pt idx="395">
                  <c:v>8.6</c:v>
                </c:pt>
                <c:pt idx="396">
                  <c:v>18.8</c:v>
                </c:pt>
                <c:pt idx="397">
                  <c:v>14.8</c:v>
                </c:pt>
                <c:pt idx="398">
                  <c:v>14.3</c:v>
                </c:pt>
                <c:pt idx="399">
                  <c:v>10.9</c:v>
                </c:pt>
                <c:pt idx="400">
                  <c:v>17.399999999999999</c:v>
                </c:pt>
                <c:pt idx="401">
                  <c:v>16.600000000000001</c:v>
                </c:pt>
                <c:pt idx="402">
                  <c:v>16.8</c:v>
                </c:pt>
                <c:pt idx="403">
                  <c:v>16.5</c:v>
                </c:pt>
                <c:pt idx="404">
                  <c:v>16.399999999999999</c:v>
                </c:pt>
                <c:pt idx="405">
                  <c:v>16.399999999999999</c:v>
                </c:pt>
                <c:pt idx="406">
                  <c:v>16.8</c:v>
                </c:pt>
                <c:pt idx="407">
                  <c:v>17.5</c:v>
                </c:pt>
                <c:pt idx="408">
                  <c:v>15.8</c:v>
                </c:pt>
                <c:pt idx="409">
                  <c:v>14.2</c:v>
                </c:pt>
                <c:pt idx="410">
                  <c:v>22.4</c:v>
                </c:pt>
                <c:pt idx="411">
                  <c:v>21.8</c:v>
                </c:pt>
                <c:pt idx="412">
                  <c:v>19.600000000000001</c:v>
                </c:pt>
                <c:pt idx="413">
                  <c:v>19.3</c:v>
                </c:pt>
                <c:pt idx="414">
                  <c:v>20.8</c:v>
                </c:pt>
                <c:pt idx="415">
                  <c:v>18.7</c:v>
                </c:pt>
                <c:pt idx="416">
                  <c:v>20.399999999999999</c:v>
                </c:pt>
                <c:pt idx="417">
                  <c:v>18.399999999999999</c:v>
                </c:pt>
                <c:pt idx="418">
                  <c:v>20.3</c:v>
                </c:pt>
                <c:pt idx="419">
                  <c:v>22.1</c:v>
                </c:pt>
                <c:pt idx="420">
                  <c:v>22.3</c:v>
                </c:pt>
                <c:pt idx="421">
                  <c:v>21.8</c:v>
                </c:pt>
                <c:pt idx="422">
                  <c:v>17.2</c:v>
                </c:pt>
                <c:pt idx="423">
                  <c:v>17.2</c:v>
                </c:pt>
                <c:pt idx="424">
                  <c:v>17.399999999999999</c:v>
                </c:pt>
                <c:pt idx="425">
                  <c:v>18.2</c:v>
                </c:pt>
                <c:pt idx="426">
                  <c:v>15.4</c:v>
                </c:pt>
                <c:pt idx="427">
                  <c:v>18.399999999999999</c:v>
                </c:pt>
                <c:pt idx="428">
                  <c:v>17.899999999999999</c:v>
                </c:pt>
                <c:pt idx="429">
                  <c:v>17.399999999999999</c:v>
                </c:pt>
                <c:pt idx="430">
                  <c:v>18.600000000000001</c:v>
                </c:pt>
                <c:pt idx="431">
                  <c:v>18.100000000000001</c:v>
                </c:pt>
                <c:pt idx="432">
                  <c:v>18.600000000000001</c:v>
                </c:pt>
                <c:pt idx="433">
                  <c:v>18.399999999999999</c:v>
                </c:pt>
                <c:pt idx="434">
                  <c:v>17.5</c:v>
                </c:pt>
                <c:pt idx="435">
                  <c:v>19.399999999999999</c:v>
                </c:pt>
                <c:pt idx="436">
                  <c:v>18.100000000000001</c:v>
                </c:pt>
                <c:pt idx="437">
                  <c:v>14.2</c:v>
                </c:pt>
                <c:pt idx="438">
                  <c:v>13.6</c:v>
                </c:pt>
                <c:pt idx="439">
                  <c:v>10.9</c:v>
                </c:pt>
                <c:pt idx="440">
                  <c:v>11.2</c:v>
                </c:pt>
                <c:pt idx="441">
                  <c:v>11.2</c:v>
                </c:pt>
                <c:pt idx="442">
                  <c:v>16.7</c:v>
                </c:pt>
                <c:pt idx="443">
                  <c:v>10.8</c:v>
                </c:pt>
                <c:pt idx="444">
                  <c:v>10.9</c:v>
                </c:pt>
                <c:pt idx="445">
                  <c:v>10.4</c:v>
                </c:pt>
                <c:pt idx="446">
                  <c:v>16.600000000000001</c:v>
                </c:pt>
                <c:pt idx="447">
                  <c:v>18.2</c:v>
                </c:pt>
                <c:pt idx="448">
                  <c:v>17.3</c:v>
                </c:pt>
                <c:pt idx="449">
                  <c:v>18.2</c:v>
                </c:pt>
                <c:pt idx="450">
                  <c:v>19.3</c:v>
                </c:pt>
                <c:pt idx="451">
                  <c:v>11.6</c:v>
                </c:pt>
                <c:pt idx="452">
                  <c:v>10.200000000000001</c:v>
                </c:pt>
                <c:pt idx="453">
                  <c:v>10.7</c:v>
                </c:pt>
                <c:pt idx="454">
                  <c:v>12.1</c:v>
                </c:pt>
                <c:pt idx="455">
                  <c:v>11.6</c:v>
                </c:pt>
                <c:pt idx="456">
                  <c:v>11.8</c:v>
                </c:pt>
                <c:pt idx="457">
                  <c:v>10.9</c:v>
                </c:pt>
                <c:pt idx="458">
                  <c:v>11.2</c:v>
                </c:pt>
                <c:pt idx="459">
                  <c:v>18.3</c:v>
                </c:pt>
                <c:pt idx="460">
                  <c:v>19.399999999999999</c:v>
                </c:pt>
                <c:pt idx="461">
                  <c:v>11.8</c:v>
                </c:pt>
                <c:pt idx="462">
                  <c:v>18.7</c:v>
                </c:pt>
                <c:pt idx="463">
                  <c:v>19.100000000000001</c:v>
                </c:pt>
                <c:pt idx="464">
                  <c:v>19.399999999999999</c:v>
                </c:pt>
                <c:pt idx="465">
                  <c:v>19.399999999999999</c:v>
                </c:pt>
                <c:pt idx="466">
                  <c:v>18.2</c:v>
                </c:pt>
                <c:pt idx="467">
                  <c:v>19.3</c:v>
                </c:pt>
                <c:pt idx="468">
                  <c:v>19.600000000000001</c:v>
                </c:pt>
                <c:pt idx="469">
                  <c:v>18.7</c:v>
                </c:pt>
                <c:pt idx="470">
                  <c:v>17.5</c:v>
                </c:pt>
                <c:pt idx="471">
                  <c:v>20.100000000000001</c:v>
                </c:pt>
                <c:pt idx="472">
                  <c:v>18.2</c:v>
                </c:pt>
                <c:pt idx="473">
                  <c:v>18.2</c:v>
                </c:pt>
                <c:pt idx="474">
                  <c:v>20</c:v>
                </c:pt>
                <c:pt idx="475">
                  <c:v>19.3</c:v>
                </c:pt>
                <c:pt idx="476">
                  <c:v>19.3</c:v>
                </c:pt>
                <c:pt idx="477">
                  <c:v>17.600000000000001</c:v>
                </c:pt>
                <c:pt idx="478">
                  <c:v>19</c:v>
                </c:pt>
                <c:pt idx="479">
                  <c:v>18</c:v>
                </c:pt>
                <c:pt idx="480">
                  <c:v>18.7</c:v>
                </c:pt>
                <c:pt idx="481">
                  <c:v>19</c:v>
                </c:pt>
                <c:pt idx="482">
                  <c:v>19.7</c:v>
                </c:pt>
                <c:pt idx="483">
                  <c:v>19.2</c:v>
                </c:pt>
                <c:pt idx="484">
                  <c:v>18.899999999999999</c:v>
                </c:pt>
                <c:pt idx="485">
                  <c:v>19</c:v>
                </c:pt>
                <c:pt idx="486">
                  <c:v>19.399999999999999</c:v>
                </c:pt>
                <c:pt idx="487">
                  <c:v>13.6</c:v>
                </c:pt>
                <c:pt idx="488">
                  <c:v>13.3</c:v>
                </c:pt>
                <c:pt idx="489">
                  <c:v>12.5</c:v>
                </c:pt>
                <c:pt idx="490">
                  <c:v>12.1</c:v>
                </c:pt>
                <c:pt idx="491">
                  <c:v>11.2</c:v>
                </c:pt>
                <c:pt idx="492">
                  <c:v>11.4</c:v>
                </c:pt>
                <c:pt idx="493">
                  <c:v>11.2</c:v>
                </c:pt>
                <c:pt idx="494">
                  <c:v>11.5</c:v>
                </c:pt>
                <c:pt idx="495">
                  <c:v>10.7</c:v>
                </c:pt>
                <c:pt idx="496">
                  <c:v>11.3</c:v>
                </c:pt>
                <c:pt idx="497">
                  <c:v>16.928599999999925</c:v>
                </c:pt>
                <c:pt idx="498">
                  <c:v>16.928599999999925</c:v>
                </c:pt>
                <c:pt idx="499">
                  <c:v>15.207600000000001</c:v>
                </c:pt>
                <c:pt idx="500">
                  <c:v>16.928599999999925</c:v>
                </c:pt>
                <c:pt idx="501">
                  <c:v>16.068099999999955</c:v>
                </c:pt>
                <c:pt idx="502">
                  <c:v>16.928599999999925</c:v>
                </c:pt>
                <c:pt idx="503">
                  <c:v>16.068099999999955</c:v>
                </c:pt>
                <c:pt idx="504">
                  <c:v>17.358850000000043</c:v>
                </c:pt>
                <c:pt idx="505">
                  <c:v>17.358850000000043</c:v>
                </c:pt>
                <c:pt idx="506">
                  <c:v>17.358850000000043</c:v>
                </c:pt>
                <c:pt idx="507">
                  <c:v>16.068099999999955</c:v>
                </c:pt>
                <c:pt idx="508">
                  <c:v>12.626100000000001</c:v>
                </c:pt>
                <c:pt idx="509">
                  <c:v>16.498349999999917</c:v>
                </c:pt>
                <c:pt idx="510">
                  <c:v>16.928599999999925</c:v>
                </c:pt>
                <c:pt idx="511">
                  <c:v>13.4</c:v>
                </c:pt>
                <c:pt idx="512">
                  <c:v>14.5</c:v>
                </c:pt>
                <c:pt idx="513">
                  <c:v>18.399999999999999</c:v>
                </c:pt>
                <c:pt idx="514">
                  <c:v>14.2</c:v>
                </c:pt>
                <c:pt idx="515">
                  <c:v>14.5</c:v>
                </c:pt>
                <c:pt idx="516">
                  <c:v>15.4</c:v>
                </c:pt>
                <c:pt idx="517">
                  <c:v>14.5</c:v>
                </c:pt>
                <c:pt idx="518">
                  <c:v>15.2</c:v>
                </c:pt>
                <c:pt idx="519">
                  <c:v>14.5</c:v>
                </c:pt>
                <c:pt idx="520">
                  <c:v>14.5</c:v>
                </c:pt>
                <c:pt idx="521">
                  <c:v>18.5</c:v>
                </c:pt>
                <c:pt idx="522">
                  <c:v>17.899999999999999</c:v>
                </c:pt>
                <c:pt idx="523">
                  <c:v>19.399999999999999</c:v>
                </c:pt>
                <c:pt idx="524">
                  <c:v>19.899999999999999</c:v>
                </c:pt>
                <c:pt idx="525">
                  <c:v>18.899999999999999</c:v>
                </c:pt>
                <c:pt idx="526">
                  <c:v>18.399999999999999</c:v>
                </c:pt>
                <c:pt idx="527">
                  <c:v>18.8</c:v>
                </c:pt>
                <c:pt idx="528">
                  <c:v>19.100000000000001</c:v>
                </c:pt>
                <c:pt idx="529">
                  <c:v>19.600000000000001</c:v>
                </c:pt>
                <c:pt idx="530">
                  <c:v>18.3</c:v>
                </c:pt>
                <c:pt idx="531">
                  <c:v>16.7</c:v>
                </c:pt>
                <c:pt idx="532">
                  <c:v>17.3</c:v>
                </c:pt>
                <c:pt idx="533">
                  <c:v>19.3</c:v>
                </c:pt>
                <c:pt idx="534">
                  <c:v>18.7</c:v>
                </c:pt>
                <c:pt idx="535">
                  <c:v>17.7</c:v>
                </c:pt>
                <c:pt idx="536">
                  <c:v>18.899999999999999</c:v>
                </c:pt>
                <c:pt idx="537">
                  <c:v>15.6</c:v>
                </c:pt>
                <c:pt idx="538">
                  <c:v>17.3</c:v>
                </c:pt>
                <c:pt idx="539">
                  <c:v>18.8</c:v>
                </c:pt>
                <c:pt idx="540">
                  <c:v>18.8</c:v>
                </c:pt>
                <c:pt idx="541">
                  <c:v>19.5</c:v>
                </c:pt>
                <c:pt idx="542">
                  <c:v>18.8</c:v>
                </c:pt>
                <c:pt idx="543">
                  <c:v>18.399999999999999</c:v>
                </c:pt>
                <c:pt idx="544">
                  <c:v>18.100000000000001</c:v>
                </c:pt>
                <c:pt idx="545">
                  <c:v>13.4</c:v>
                </c:pt>
                <c:pt idx="546">
                  <c:v>19.3</c:v>
                </c:pt>
                <c:pt idx="547">
                  <c:v>18.7</c:v>
                </c:pt>
                <c:pt idx="548">
                  <c:v>18.399999999999999</c:v>
                </c:pt>
                <c:pt idx="549">
                  <c:v>19.2</c:v>
                </c:pt>
                <c:pt idx="550">
                  <c:v>19.7</c:v>
                </c:pt>
                <c:pt idx="551">
                  <c:v>19.399999999999999</c:v>
                </c:pt>
                <c:pt idx="552">
                  <c:v>18.8</c:v>
                </c:pt>
                <c:pt idx="553">
                  <c:v>18.899999999999999</c:v>
                </c:pt>
                <c:pt idx="554">
                  <c:v>18</c:v>
                </c:pt>
                <c:pt idx="555">
                  <c:v>19.3</c:v>
                </c:pt>
                <c:pt idx="556">
                  <c:v>18.2</c:v>
                </c:pt>
                <c:pt idx="557">
                  <c:v>18.8</c:v>
                </c:pt>
                <c:pt idx="558">
                  <c:v>18.8</c:v>
                </c:pt>
                <c:pt idx="559">
                  <c:v>18.399999999999999</c:v>
                </c:pt>
                <c:pt idx="560">
                  <c:v>19.5</c:v>
                </c:pt>
                <c:pt idx="561">
                  <c:v>19.5</c:v>
                </c:pt>
                <c:pt idx="562">
                  <c:v>18.399999999999999</c:v>
                </c:pt>
                <c:pt idx="563">
                  <c:v>18.7</c:v>
                </c:pt>
                <c:pt idx="564">
                  <c:v>19.7</c:v>
                </c:pt>
                <c:pt idx="565">
                  <c:v>18.5</c:v>
                </c:pt>
                <c:pt idx="566">
                  <c:v>18.399999999999999</c:v>
                </c:pt>
                <c:pt idx="567">
                  <c:v>17.399999999999999</c:v>
                </c:pt>
                <c:pt idx="568">
                  <c:v>14.5</c:v>
                </c:pt>
                <c:pt idx="569">
                  <c:v>17.5</c:v>
                </c:pt>
                <c:pt idx="570">
                  <c:v>18.8</c:v>
                </c:pt>
                <c:pt idx="571">
                  <c:v>17.600000000000001</c:v>
                </c:pt>
                <c:pt idx="572">
                  <c:v>18.5</c:v>
                </c:pt>
                <c:pt idx="573">
                  <c:v>18.5</c:v>
                </c:pt>
                <c:pt idx="574">
                  <c:v>18.5</c:v>
                </c:pt>
                <c:pt idx="575">
                  <c:v>18.8</c:v>
                </c:pt>
                <c:pt idx="576">
                  <c:v>19.2</c:v>
                </c:pt>
                <c:pt idx="577">
                  <c:v>18.5</c:v>
                </c:pt>
                <c:pt idx="578">
                  <c:v>18.399999999999999</c:v>
                </c:pt>
                <c:pt idx="579">
                  <c:v>17.5</c:v>
                </c:pt>
                <c:pt idx="580">
                  <c:v>18.399999999999999</c:v>
                </c:pt>
                <c:pt idx="581">
                  <c:v>17.5</c:v>
                </c:pt>
                <c:pt idx="582">
                  <c:v>17.5</c:v>
                </c:pt>
                <c:pt idx="583">
                  <c:v>12.195850000000002</c:v>
                </c:pt>
                <c:pt idx="584">
                  <c:v>12.712150000000001</c:v>
                </c:pt>
                <c:pt idx="585">
                  <c:v>13.05635</c:v>
                </c:pt>
                <c:pt idx="586">
                  <c:v>13.22845</c:v>
                </c:pt>
                <c:pt idx="587">
                  <c:v>16.899999999999999</c:v>
                </c:pt>
                <c:pt idx="588">
                  <c:v>17.5</c:v>
                </c:pt>
                <c:pt idx="589">
                  <c:v>18.5</c:v>
                </c:pt>
                <c:pt idx="590">
                  <c:v>18.5</c:v>
                </c:pt>
                <c:pt idx="591">
                  <c:v>18.5</c:v>
                </c:pt>
                <c:pt idx="592">
                  <c:v>16.5</c:v>
                </c:pt>
                <c:pt idx="593">
                  <c:v>14.6</c:v>
                </c:pt>
                <c:pt idx="594">
                  <c:v>17.5</c:v>
                </c:pt>
                <c:pt idx="595">
                  <c:v>17.600000000000001</c:v>
                </c:pt>
                <c:pt idx="596">
                  <c:v>18.8</c:v>
                </c:pt>
                <c:pt idx="597">
                  <c:v>19.5</c:v>
                </c:pt>
                <c:pt idx="598">
                  <c:v>19.5</c:v>
                </c:pt>
                <c:pt idx="599">
                  <c:v>19.5</c:v>
                </c:pt>
                <c:pt idx="600">
                  <c:v>17.399999999999999</c:v>
                </c:pt>
                <c:pt idx="601">
                  <c:v>15.9</c:v>
                </c:pt>
                <c:pt idx="602">
                  <c:v>16.7</c:v>
                </c:pt>
                <c:pt idx="603">
                  <c:v>12.2819</c:v>
                </c:pt>
                <c:pt idx="604">
                  <c:v>11.765600000000004</c:v>
                </c:pt>
                <c:pt idx="605">
                  <c:v>12.023750000000001</c:v>
                </c:pt>
                <c:pt idx="606">
                  <c:v>13.916850000000002</c:v>
                </c:pt>
                <c:pt idx="607">
                  <c:v>12.454000000000002</c:v>
                </c:pt>
                <c:pt idx="608">
                  <c:v>13.486600000000006</c:v>
                </c:pt>
                <c:pt idx="609">
                  <c:v>13.1424</c:v>
                </c:pt>
                <c:pt idx="610">
                  <c:v>12.884250000000002</c:v>
                </c:pt>
                <c:pt idx="611">
                  <c:v>13.3</c:v>
                </c:pt>
                <c:pt idx="612">
                  <c:v>14</c:v>
                </c:pt>
                <c:pt idx="613">
                  <c:v>12</c:v>
                </c:pt>
                <c:pt idx="614">
                  <c:v>14</c:v>
                </c:pt>
                <c:pt idx="615">
                  <c:v>12.2</c:v>
                </c:pt>
                <c:pt idx="616">
                  <c:v>11.2</c:v>
                </c:pt>
                <c:pt idx="617">
                  <c:v>17.2</c:v>
                </c:pt>
                <c:pt idx="618">
                  <c:v>17.399999999999999</c:v>
                </c:pt>
                <c:pt idx="619">
                  <c:v>16.899999999999999</c:v>
                </c:pt>
                <c:pt idx="620">
                  <c:v>17.7</c:v>
                </c:pt>
                <c:pt idx="621">
                  <c:v>15.5</c:v>
                </c:pt>
                <c:pt idx="622">
                  <c:v>18.5</c:v>
                </c:pt>
                <c:pt idx="623">
                  <c:v>18.600000000000001</c:v>
                </c:pt>
                <c:pt idx="624">
                  <c:v>19.5</c:v>
                </c:pt>
                <c:pt idx="625">
                  <c:v>17.7</c:v>
                </c:pt>
                <c:pt idx="626">
                  <c:v>17.399999999999999</c:v>
                </c:pt>
                <c:pt idx="627">
                  <c:v>18.3</c:v>
                </c:pt>
                <c:pt idx="628">
                  <c:v>18.2</c:v>
                </c:pt>
                <c:pt idx="629">
                  <c:v>18.7</c:v>
                </c:pt>
                <c:pt idx="630">
                  <c:v>19.5</c:v>
                </c:pt>
                <c:pt idx="631">
                  <c:v>18.2</c:v>
                </c:pt>
                <c:pt idx="632">
                  <c:v>21.2</c:v>
                </c:pt>
                <c:pt idx="633">
                  <c:v>13.2</c:v>
                </c:pt>
                <c:pt idx="634">
                  <c:v>13.3</c:v>
                </c:pt>
                <c:pt idx="635">
                  <c:v>12.2</c:v>
                </c:pt>
                <c:pt idx="636">
                  <c:v>16.7</c:v>
                </c:pt>
                <c:pt idx="637">
                  <c:v>19.2</c:v>
                </c:pt>
                <c:pt idx="638">
                  <c:v>16.399999999999999</c:v>
                </c:pt>
                <c:pt idx="639">
                  <c:v>17.600000000000001</c:v>
                </c:pt>
                <c:pt idx="640">
                  <c:v>17.2</c:v>
                </c:pt>
                <c:pt idx="641">
                  <c:v>17.8</c:v>
                </c:pt>
                <c:pt idx="642">
                  <c:v>17.3</c:v>
                </c:pt>
              </c:numCache>
            </c:numRef>
          </c:xVal>
          <c:yVal>
            <c:numRef>
              <c:f>'All validated data'!$U$2:$U$644</c:f>
              <c:numCache>
                <c:formatCode>General</c:formatCode>
                <c:ptCount val="643"/>
                <c:pt idx="0">
                  <c:v>0</c:v>
                </c:pt>
                <c:pt idx="1">
                  <c:v>0</c:v>
                </c:pt>
                <c:pt idx="2">
                  <c:v>0.69314718055994562</c:v>
                </c:pt>
                <c:pt idx="3">
                  <c:v>0.69314718055994562</c:v>
                </c:pt>
                <c:pt idx="4">
                  <c:v>0.69314718055994562</c:v>
                </c:pt>
                <c:pt idx="5">
                  <c:v>0.69314718055994562</c:v>
                </c:pt>
                <c:pt idx="6">
                  <c:v>1.09861228866811</c:v>
                </c:pt>
                <c:pt idx="7">
                  <c:v>1.09861228866811</c:v>
                </c:pt>
                <c:pt idx="8">
                  <c:v>1.3862943611198906</c:v>
                </c:pt>
                <c:pt idx="9">
                  <c:v>2.0794415416798357</c:v>
                </c:pt>
                <c:pt idx="10">
                  <c:v>3.2188758248681952</c:v>
                </c:pt>
                <c:pt idx="11">
                  <c:v>0</c:v>
                </c:pt>
                <c:pt idx="12">
                  <c:v>0</c:v>
                </c:pt>
                <c:pt idx="13">
                  <c:v>0.69314718055994562</c:v>
                </c:pt>
                <c:pt idx="14">
                  <c:v>0.69314718055994562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0.69314718055994562</c:v>
                </c:pt>
                <c:pt idx="24">
                  <c:v>0.69314718055994562</c:v>
                </c:pt>
                <c:pt idx="25">
                  <c:v>0.69314718055994562</c:v>
                </c:pt>
                <c:pt idx="26">
                  <c:v>1.3862943611198906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0.69314718055994562</c:v>
                </c:pt>
                <c:pt idx="40">
                  <c:v>0.69314718055994562</c:v>
                </c:pt>
                <c:pt idx="41">
                  <c:v>0.69314718055994562</c:v>
                </c:pt>
                <c:pt idx="42">
                  <c:v>0.69314718055994562</c:v>
                </c:pt>
                <c:pt idx="43">
                  <c:v>0.69314718055994562</c:v>
                </c:pt>
                <c:pt idx="44">
                  <c:v>0.69314718055994562</c:v>
                </c:pt>
                <c:pt idx="45">
                  <c:v>0.69314718055994562</c:v>
                </c:pt>
                <c:pt idx="46">
                  <c:v>1.09861228866811</c:v>
                </c:pt>
                <c:pt idx="47">
                  <c:v>1.09861228866811</c:v>
                </c:pt>
                <c:pt idx="48">
                  <c:v>1.09861228866811</c:v>
                </c:pt>
                <c:pt idx="49">
                  <c:v>1.09861228866811</c:v>
                </c:pt>
                <c:pt idx="50">
                  <c:v>1.09861228866811</c:v>
                </c:pt>
                <c:pt idx="51">
                  <c:v>1.3862943611198906</c:v>
                </c:pt>
                <c:pt idx="52">
                  <c:v>1.3862943611198906</c:v>
                </c:pt>
                <c:pt idx="53">
                  <c:v>1.3862943611198906</c:v>
                </c:pt>
                <c:pt idx="54">
                  <c:v>1.6094379124340998</c:v>
                </c:pt>
                <c:pt idx="55">
                  <c:v>1.7917594692280578</c:v>
                </c:pt>
                <c:pt idx="56">
                  <c:v>1.7917594692280578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0.69314718055994562</c:v>
                </c:pt>
                <c:pt idx="62">
                  <c:v>0.69314718055994562</c:v>
                </c:pt>
                <c:pt idx="63">
                  <c:v>0.69314718055994562</c:v>
                </c:pt>
                <c:pt idx="64">
                  <c:v>1.09861228866811</c:v>
                </c:pt>
                <c:pt idx="65">
                  <c:v>1.09861228866811</c:v>
                </c:pt>
                <c:pt idx="66">
                  <c:v>1.6094379124340998</c:v>
                </c:pt>
                <c:pt idx="67">
                  <c:v>1.7917594692280578</c:v>
                </c:pt>
                <c:pt idx="68">
                  <c:v>0</c:v>
                </c:pt>
                <c:pt idx="69">
                  <c:v>0</c:v>
                </c:pt>
                <c:pt idx="70">
                  <c:v>0.69314718055994562</c:v>
                </c:pt>
                <c:pt idx="71">
                  <c:v>0.69314718055994562</c:v>
                </c:pt>
                <c:pt idx="72">
                  <c:v>1.6094379124340998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0.69314718055994562</c:v>
                </c:pt>
                <c:pt idx="87">
                  <c:v>0.69314718055994562</c:v>
                </c:pt>
                <c:pt idx="88">
                  <c:v>0.69314718055994562</c:v>
                </c:pt>
                <c:pt idx="89">
                  <c:v>0.69314718055994562</c:v>
                </c:pt>
                <c:pt idx="90">
                  <c:v>1.09861228866811</c:v>
                </c:pt>
                <c:pt idx="91">
                  <c:v>1.09861228866811</c:v>
                </c:pt>
                <c:pt idx="92">
                  <c:v>0.69314718055994562</c:v>
                </c:pt>
                <c:pt idx="93">
                  <c:v>0.69314718055994562</c:v>
                </c:pt>
                <c:pt idx="94">
                  <c:v>2.3978952727983711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0.69314718055994562</c:v>
                </c:pt>
                <c:pt idx="118">
                  <c:v>0.69314718055994562</c:v>
                </c:pt>
                <c:pt idx="119">
                  <c:v>0.69314718055994562</c:v>
                </c:pt>
                <c:pt idx="120">
                  <c:v>0.69314718055994562</c:v>
                </c:pt>
                <c:pt idx="121">
                  <c:v>0.69314718055994562</c:v>
                </c:pt>
                <c:pt idx="122">
                  <c:v>0.69314718055994562</c:v>
                </c:pt>
                <c:pt idx="123">
                  <c:v>1.09861228866811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0.69314718055994562</c:v>
                </c:pt>
                <c:pt idx="131">
                  <c:v>0.69314718055994562</c:v>
                </c:pt>
                <c:pt idx="132">
                  <c:v>0.69314718055994562</c:v>
                </c:pt>
                <c:pt idx="133">
                  <c:v>0.69314718055994562</c:v>
                </c:pt>
                <c:pt idx="134">
                  <c:v>0.69314718055994562</c:v>
                </c:pt>
                <c:pt idx="135">
                  <c:v>0.69314718055994562</c:v>
                </c:pt>
                <c:pt idx="136">
                  <c:v>0.69314718055994562</c:v>
                </c:pt>
                <c:pt idx="137">
                  <c:v>1.09861228866811</c:v>
                </c:pt>
                <c:pt idx="138">
                  <c:v>1.6094379124340998</c:v>
                </c:pt>
                <c:pt idx="139">
                  <c:v>1.6094379124340998</c:v>
                </c:pt>
                <c:pt idx="140">
                  <c:v>1.6094379124340998</c:v>
                </c:pt>
                <c:pt idx="141">
                  <c:v>1.7917594692280578</c:v>
                </c:pt>
                <c:pt idx="142">
                  <c:v>1.9459101490553139</c:v>
                </c:pt>
                <c:pt idx="143">
                  <c:v>2.3025850929940437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1.3862943611198906</c:v>
                </c:pt>
                <c:pt idx="148">
                  <c:v>1.9459101490553139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0.69314718055994562</c:v>
                </c:pt>
                <c:pt idx="169">
                  <c:v>0.69314718055994562</c:v>
                </c:pt>
                <c:pt idx="170">
                  <c:v>0.69314718055994562</c:v>
                </c:pt>
                <c:pt idx="171">
                  <c:v>0.69314718055994562</c:v>
                </c:pt>
                <c:pt idx="172">
                  <c:v>0.69314718055994562</c:v>
                </c:pt>
                <c:pt idx="173">
                  <c:v>0.69314718055994562</c:v>
                </c:pt>
                <c:pt idx="174">
                  <c:v>0.69314718055994562</c:v>
                </c:pt>
                <c:pt idx="175">
                  <c:v>0.69314718055994562</c:v>
                </c:pt>
                <c:pt idx="176">
                  <c:v>0.69314718055994562</c:v>
                </c:pt>
                <c:pt idx="177">
                  <c:v>0.69314718055994562</c:v>
                </c:pt>
                <c:pt idx="178">
                  <c:v>1.09861228866811</c:v>
                </c:pt>
                <c:pt idx="179">
                  <c:v>1.09861228866811</c:v>
                </c:pt>
                <c:pt idx="180">
                  <c:v>1.09861228866811</c:v>
                </c:pt>
                <c:pt idx="181">
                  <c:v>1.09861228866811</c:v>
                </c:pt>
                <c:pt idx="182">
                  <c:v>1.09861228866811</c:v>
                </c:pt>
                <c:pt idx="183">
                  <c:v>1.09861228866811</c:v>
                </c:pt>
                <c:pt idx="184">
                  <c:v>1.09861228866811</c:v>
                </c:pt>
                <c:pt idx="185">
                  <c:v>1.09861228866811</c:v>
                </c:pt>
                <c:pt idx="186">
                  <c:v>1.09861228866811</c:v>
                </c:pt>
                <c:pt idx="187">
                  <c:v>1.09861228866811</c:v>
                </c:pt>
                <c:pt idx="188">
                  <c:v>1.09861228866811</c:v>
                </c:pt>
                <c:pt idx="189">
                  <c:v>1.09861228866811</c:v>
                </c:pt>
                <c:pt idx="190">
                  <c:v>1.09861228866811</c:v>
                </c:pt>
                <c:pt idx="191">
                  <c:v>1.09861228866811</c:v>
                </c:pt>
                <c:pt idx="192">
                  <c:v>1.3862943611198906</c:v>
                </c:pt>
                <c:pt idx="193">
                  <c:v>1.3862943611198906</c:v>
                </c:pt>
                <c:pt idx="194">
                  <c:v>1.3862943611198906</c:v>
                </c:pt>
                <c:pt idx="195">
                  <c:v>1.3862943611198906</c:v>
                </c:pt>
                <c:pt idx="196">
                  <c:v>1.3862943611198906</c:v>
                </c:pt>
                <c:pt idx="197">
                  <c:v>1.3862943611198906</c:v>
                </c:pt>
                <c:pt idx="198">
                  <c:v>1.3862943611198906</c:v>
                </c:pt>
                <c:pt idx="199">
                  <c:v>1.3862943611198906</c:v>
                </c:pt>
                <c:pt idx="200">
                  <c:v>1.3862943611198906</c:v>
                </c:pt>
                <c:pt idx="201">
                  <c:v>1.3862943611198906</c:v>
                </c:pt>
                <c:pt idx="202">
                  <c:v>1.6094379124340998</c:v>
                </c:pt>
                <c:pt idx="203">
                  <c:v>1.6094379124340998</c:v>
                </c:pt>
                <c:pt idx="204">
                  <c:v>1.6094379124340998</c:v>
                </c:pt>
                <c:pt idx="205">
                  <c:v>1.6094379124340998</c:v>
                </c:pt>
                <c:pt idx="206">
                  <c:v>1.7917594692280578</c:v>
                </c:pt>
                <c:pt idx="207">
                  <c:v>1.7917594692280578</c:v>
                </c:pt>
                <c:pt idx="208">
                  <c:v>1.7917594692280578</c:v>
                </c:pt>
                <c:pt idx="209">
                  <c:v>1.7917594692280578</c:v>
                </c:pt>
                <c:pt idx="210">
                  <c:v>1.7917594692280578</c:v>
                </c:pt>
                <c:pt idx="211">
                  <c:v>1.9459101490553139</c:v>
                </c:pt>
                <c:pt idx="212">
                  <c:v>1.9459101490553139</c:v>
                </c:pt>
                <c:pt idx="213">
                  <c:v>1.9459101490553139</c:v>
                </c:pt>
                <c:pt idx="214">
                  <c:v>1.9459101490553139</c:v>
                </c:pt>
                <c:pt idx="215">
                  <c:v>1.9459101490553139</c:v>
                </c:pt>
                <c:pt idx="216">
                  <c:v>1.9459101490553139</c:v>
                </c:pt>
                <c:pt idx="217">
                  <c:v>2.0794415416798357</c:v>
                </c:pt>
                <c:pt idx="218">
                  <c:v>2.0794415416798357</c:v>
                </c:pt>
                <c:pt idx="219">
                  <c:v>2.0794415416798357</c:v>
                </c:pt>
                <c:pt idx="220">
                  <c:v>2.0794415416798357</c:v>
                </c:pt>
                <c:pt idx="221">
                  <c:v>2.0794415416798357</c:v>
                </c:pt>
                <c:pt idx="222">
                  <c:v>2.0794415416798357</c:v>
                </c:pt>
                <c:pt idx="223">
                  <c:v>2.0794415416798357</c:v>
                </c:pt>
                <c:pt idx="224">
                  <c:v>2.1972245773362244</c:v>
                </c:pt>
                <c:pt idx="225">
                  <c:v>2.1972245773362244</c:v>
                </c:pt>
                <c:pt idx="226">
                  <c:v>2.1972245773362244</c:v>
                </c:pt>
                <c:pt idx="227">
                  <c:v>2.3025850929940437</c:v>
                </c:pt>
                <c:pt idx="228">
                  <c:v>2.3025850929940437</c:v>
                </c:pt>
                <c:pt idx="229">
                  <c:v>2.3025850929940437</c:v>
                </c:pt>
                <c:pt idx="230">
                  <c:v>2.4849066497880004</c:v>
                </c:pt>
                <c:pt idx="231">
                  <c:v>2.4849066497880004</c:v>
                </c:pt>
                <c:pt idx="232">
                  <c:v>2.5649493574615412</c:v>
                </c:pt>
                <c:pt idx="233">
                  <c:v>2.639057329615254</c:v>
                </c:pt>
                <c:pt idx="234">
                  <c:v>2.639057329615254</c:v>
                </c:pt>
                <c:pt idx="235">
                  <c:v>2.639057329615254</c:v>
                </c:pt>
                <c:pt idx="236">
                  <c:v>2.7080502011022149</c:v>
                </c:pt>
                <c:pt idx="237">
                  <c:v>2.9444389791664403</c:v>
                </c:pt>
                <c:pt idx="238">
                  <c:v>3.0910424533583107</c:v>
                </c:pt>
                <c:pt idx="239">
                  <c:v>3.0910424533583107</c:v>
                </c:pt>
                <c:pt idx="240">
                  <c:v>3.3672958299864741</c:v>
                </c:pt>
                <c:pt idx="241">
                  <c:v>3.5553480614894135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0.69314718055994562</c:v>
                </c:pt>
                <c:pt idx="249">
                  <c:v>0.69314718055994562</c:v>
                </c:pt>
                <c:pt idx="250">
                  <c:v>1.09861228866811</c:v>
                </c:pt>
                <c:pt idx="251">
                  <c:v>1.09861228866811</c:v>
                </c:pt>
                <c:pt idx="252">
                  <c:v>1.9459101490553139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1.3862943611198906</c:v>
                </c:pt>
                <c:pt idx="258">
                  <c:v>1.6094379124340998</c:v>
                </c:pt>
                <c:pt idx="259">
                  <c:v>1.6094379124340998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0.69314718055994562</c:v>
                </c:pt>
                <c:pt idx="273">
                  <c:v>0.69314718055994562</c:v>
                </c:pt>
                <c:pt idx="274">
                  <c:v>0.69314718055994562</c:v>
                </c:pt>
                <c:pt idx="275">
                  <c:v>0.69314718055994562</c:v>
                </c:pt>
                <c:pt idx="276">
                  <c:v>1.09861228866811</c:v>
                </c:pt>
                <c:pt idx="277">
                  <c:v>1.3862943611198906</c:v>
                </c:pt>
                <c:pt idx="278">
                  <c:v>1.6094379124340998</c:v>
                </c:pt>
                <c:pt idx="279">
                  <c:v>1.6094379124340998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0.69314718055994562</c:v>
                </c:pt>
                <c:pt idx="286">
                  <c:v>0.69314718055994562</c:v>
                </c:pt>
                <c:pt idx="287">
                  <c:v>1.3862943611198906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0.69314718055994562</c:v>
                </c:pt>
                <c:pt idx="296">
                  <c:v>0.69314718055994562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1.09861228866811</c:v>
                </c:pt>
                <c:pt idx="301">
                  <c:v>1.3862943611198906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0.69314718055994562</c:v>
                </c:pt>
                <c:pt idx="306">
                  <c:v>0.69314718055994562</c:v>
                </c:pt>
                <c:pt idx="307">
                  <c:v>1.3862943611198906</c:v>
                </c:pt>
                <c:pt idx="308">
                  <c:v>0</c:v>
                </c:pt>
                <c:pt idx="309">
                  <c:v>0.69314718055994562</c:v>
                </c:pt>
                <c:pt idx="310">
                  <c:v>1.09861228866811</c:v>
                </c:pt>
                <c:pt idx="311">
                  <c:v>1.09861228866811</c:v>
                </c:pt>
                <c:pt idx="312">
                  <c:v>1.09861228866811</c:v>
                </c:pt>
                <c:pt idx="313">
                  <c:v>0</c:v>
                </c:pt>
                <c:pt idx="314">
                  <c:v>1.09861228866811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0.69314718055994562</c:v>
                </c:pt>
                <c:pt idx="319">
                  <c:v>1.3862943611198906</c:v>
                </c:pt>
                <c:pt idx="320">
                  <c:v>2.639057329615254</c:v>
                </c:pt>
                <c:pt idx="321">
                  <c:v>0</c:v>
                </c:pt>
                <c:pt idx="322">
                  <c:v>0.69314718055994562</c:v>
                </c:pt>
                <c:pt idx="323">
                  <c:v>0.69314718055994562</c:v>
                </c:pt>
                <c:pt idx="324">
                  <c:v>0.69314718055994562</c:v>
                </c:pt>
                <c:pt idx="325">
                  <c:v>1.09861228866811</c:v>
                </c:pt>
                <c:pt idx="326">
                  <c:v>1.09861228866811</c:v>
                </c:pt>
                <c:pt idx="327">
                  <c:v>1.3862943611198906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0.69314718055994562</c:v>
                </c:pt>
                <c:pt idx="336">
                  <c:v>0.69314718055994562</c:v>
                </c:pt>
                <c:pt idx="337">
                  <c:v>1.09861228866811</c:v>
                </c:pt>
                <c:pt idx="338">
                  <c:v>1.09861228866811</c:v>
                </c:pt>
                <c:pt idx="339">
                  <c:v>1.7917594692280578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0.69314718055994562</c:v>
                </c:pt>
                <c:pt idx="346">
                  <c:v>0.69314718055994562</c:v>
                </c:pt>
                <c:pt idx="347">
                  <c:v>0.69314718055994562</c:v>
                </c:pt>
                <c:pt idx="348">
                  <c:v>0.69314718055994562</c:v>
                </c:pt>
                <c:pt idx="349">
                  <c:v>0.69314718055994562</c:v>
                </c:pt>
                <c:pt idx="350">
                  <c:v>0.69314718055994562</c:v>
                </c:pt>
                <c:pt idx="351">
                  <c:v>1.09861228866811</c:v>
                </c:pt>
                <c:pt idx="352">
                  <c:v>1.09861228866811</c:v>
                </c:pt>
                <c:pt idx="353">
                  <c:v>1.09861228866811</c:v>
                </c:pt>
                <c:pt idx="354">
                  <c:v>1.3862943611198906</c:v>
                </c:pt>
                <c:pt idx="355">
                  <c:v>1.3862943611198906</c:v>
                </c:pt>
                <c:pt idx="356">
                  <c:v>1.6094379124340998</c:v>
                </c:pt>
                <c:pt idx="357">
                  <c:v>1.6094379124340998</c:v>
                </c:pt>
                <c:pt idx="358">
                  <c:v>1.6094379124340998</c:v>
                </c:pt>
                <c:pt idx="359">
                  <c:v>1.6094379124340998</c:v>
                </c:pt>
                <c:pt idx="360">
                  <c:v>1.9459101490553139</c:v>
                </c:pt>
                <c:pt idx="361">
                  <c:v>1.9459101490553139</c:v>
                </c:pt>
                <c:pt idx="362">
                  <c:v>1.9459101490553139</c:v>
                </c:pt>
                <c:pt idx="363">
                  <c:v>2.0794415416798357</c:v>
                </c:pt>
                <c:pt idx="364">
                  <c:v>2.1972245773362244</c:v>
                </c:pt>
                <c:pt idx="365">
                  <c:v>2.4849066497880004</c:v>
                </c:pt>
                <c:pt idx="366">
                  <c:v>2.7725887222397807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0.69314718055994562</c:v>
                </c:pt>
                <c:pt idx="373">
                  <c:v>1.09861228866811</c:v>
                </c:pt>
                <c:pt idx="374">
                  <c:v>1.09861228866811</c:v>
                </c:pt>
                <c:pt idx="375">
                  <c:v>1.3862943611198906</c:v>
                </c:pt>
                <c:pt idx="376">
                  <c:v>1.3862943611198906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0.69314718055994562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0.69314718055994562</c:v>
                </c:pt>
                <c:pt idx="398">
                  <c:v>1.3862943611198906</c:v>
                </c:pt>
                <c:pt idx="399">
                  <c:v>1.6094379124340998</c:v>
                </c:pt>
                <c:pt idx="400">
                  <c:v>0</c:v>
                </c:pt>
                <c:pt idx="401">
                  <c:v>0</c:v>
                </c:pt>
                <c:pt idx="402">
                  <c:v>0.69314718055994562</c:v>
                </c:pt>
                <c:pt idx="403">
                  <c:v>0.69314718055994562</c:v>
                </c:pt>
                <c:pt idx="404">
                  <c:v>1.09861228866811</c:v>
                </c:pt>
                <c:pt idx="405">
                  <c:v>1.3862943611198906</c:v>
                </c:pt>
                <c:pt idx="406">
                  <c:v>1.3862943611198906</c:v>
                </c:pt>
                <c:pt idx="407">
                  <c:v>1.3862943611198906</c:v>
                </c:pt>
                <c:pt idx="408">
                  <c:v>1.6094379124340998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0.69314718055994562</c:v>
                </c:pt>
                <c:pt idx="415">
                  <c:v>0.69314718055994562</c:v>
                </c:pt>
                <c:pt idx="416">
                  <c:v>0.69314718055994562</c:v>
                </c:pt>
                <c:pt idx="417">
                  <c:v>0.69314718055994562</c:v>
                </c:pt>
                <c:pt idx="418">
                  <c:v>1.09861228866811</c:v>
                </c:pt>
                <c:pt idx="419">
                  <c:v>1.09861228866811</c:v>
                </c:pt>
                <c:pt idx="420">
                  <c:v>1.3862943611198906</c:v>
                </c:pt>
                <c:pt idx="421">
                  <c:v>1.9459101490553139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1.09861228866811</c:v>
                </c:pt>
                <c:pt idx="426">
                  <c:v>2.0794415416798357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0.69314718055994562</c:v>
                </c:pt>
                <c:pt idx="431">
                  <c:v>0.69314718055994562</c:v>
                </c:pt>
                <c:pt idx="432">
                  <c:v>1.09861228866811</c:v>
                </c:pt>
                <c:pt idx="433">
                  <c:v>1.3862943611198906</c:v>
                </c:pt>
                <c:pt idx="434">
                  <c:v>1.3862943611198906</c:v>
                </c:pt>
                <c:pt idx="435">
                  <c:v>2.3025850929940437</c:v>
                </c:pt>
                <c:pt idx="436">
                  <c:v>2.3978952727983711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0.69314718055994562</c:v>
                </c:pt>
                <c:pt idx="441">
                  <c:v>1.09861228866811</c:v>
                </c:pt>
                <c:pt idx="442">
                  <c:v>1.3862943611198906</c:v>
                </c:pt>
                <c:pt idx="443">
                  <c:v>0</c:v>
                </c:pt>
                <c:pt idx="444">
                  <c:v>0.69314718055994562</c:v>
                </c:pt>
                <c:pt idx="445">
                  <c:v>1.3862943611198906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1.09861228866811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1.09861228866811</c:v>
                </c:pt>
                <c:pt idx="457">
                  <c:v>1.7917594692280578</c:v>
                </c:pt>
                <c:pt idx="458">
                  <c:v>1.9459101490553139</c:v>
                </c:pt>
                <c:pt idx="459">
                  <c:v>0.69314718055994562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0.69314718055994562</c:v>
                </c:pt>
                <c:pt idx="468">
                  <c:v>0.69314718055994562</c:v>
                </c:pt>
                <c:pt idx="469">
                  <c:v>0.69314718055994562</c:v>
                </c:pt>
                <c:pt idx="470">
                  <c:v>0.69314718055994562</c:v>
                </c:pt>
                <c:pt idx="471">
                  <c:v>0.69314718055994562</c:v>
                </c:pt>
                <c:pt idx="472">
                  <c:v>0.69314718055994562</c:v>
                </c:pt>
                <c:pt idx="473">
                  <c:v>0.69314718055994562</c:v>
                </c:pt>
                <c:pt idx="474">
                  <c:v>0.69314718055994562</c:v>
                </c:pt>
                <c:pt idx="475">
                  <c:v>0.69314718055994562</c:v>
                </c:pt>
                <c:pt idx="476">
                  <c:v>1.09861228866811</c:v>
                </c:pt>
                <c:pt idx="477">
                  <c:v>1.09861228866811</c:v>
                </c:pt>
                <c:pt idx="478">
                  <c:v>1.09861228866811</c:v>
                </c:pt>
                <c:pt idx="479">
                  <c:v>1.09861228866811</c:v>
                </c:pt>
                <c:pt idx="480">
                  <c:v>1.09861228866811</c:v>
                </c:pt>
                <c:pt idx="481">
                  <c:v>1.3862943611198906</c:v>
                </c:pt>
                <c:pt idx="482">
                  <c:v>1.3862943611198906</c:v>
                </c:pt>
                <c:pt idx="483">
                  <c:v>1.6094379124340998</c:v>
                </c:pt>
                <c:pt idx="484">
                  <c:v>1.6094379124340998</c:v>
                </c:pt>
                <c:pt idx="485">
                  <c:v>1.9459101490553139</c:v>
                </c:pt>
                <c:pt idx="486">
                  <c:v>2.9444389791664403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0.69314718055994562</c:v>
                </c:pt>
                <c:pt idx="497">
                  <c:v>0</c:v>
                </c:pt>
                <c:pt idx="498">
                  <c:v>0.69314718055994562</c:v>
                </c:pt>
                <c:pt idx="499">
                  <c:v>0.69314718055994562</c:v>
                </c:pt>
                <c:pt idx="500">
                  <c:v>0.69314718055994562</c:v>
                </c:pt>
                <c:pt idx="501">
                  <c:v>0.69314718055994562</c:v>
                </c:pt>
                <c:pt idx="502">
                  <c:v>1.09861228866811</c:v>
                </c:pt>
                <c:pt idx="503">
                  <c:v>1.09861228866811</c:v>
                </c:pt>
                <c:pt idx="504">
                  <c:v>1.09861228866811</c:v>
                </c:pt>
                <c:pt idx="505">
                  <c:v>1.3862943611198906</c:v>
                </c:pt>
                <c:pt idx="506">
                  <c:v>1.6094379124340998</c:v>
                </c:pt>
                <c:pt idx="507">
                  <c:v>1.7917594692280578</c:v>
                </c:pt>
                <c:pt idx="508">
                  <c:v>1.7917594692280578</c:v>
                </c:pt>
                <c:pt idx="509">
                  <c:v>2.3025850929940437</c:v>
                </c:pt>
                <c:pt idx="510">
                  <c:v>2.3025850929940437</c:v>
                </c:pt>
                <c:pt idx="511">
                  <c:v>0</c:v>
                </c:pt>
                <c:pt idx="512">
                  <c:v>0</c:v>
                </c:pt>
                <c:pt idx="513">
                  <c:v>2.9957322735539909</c:v>
                </c:pt>
                <c:pt idx="514">
                  <c:v>0</c:v>
                </c:pt>
                <c:pt idx="515">
                  <c:v>0</c:v>
                </c:pt>
                <c:pt idx="516">
                  <c:v>0.69314718055994562</c:v>
                </c:pt>
                <c:pt idx="517">
                  <c:v>0.69314718055994562</c:v>
                </c:pt>
                <c:pt idx="518">
                  <c:v>1.09861228866811</c:v>
                </c:pt>
                <c:pt idx="519">
                  <c:v>1.09861228866811</c:v>
                </c:pt>
                <c:pt idx="520">
                  <c:v>1.09861228866811</c:v>
                </c:pt>
                <c:pt idx="521">
                  <c:v>1.9459101490553139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0.69314718055994562</c:v>
                </c:pt>
                <c:pt idx="534">
                  <c:v>0.69314718055994562</c:v>
                </c:pt>
                <c:pt idx="535">
                  <c:v>0.69314718055994562</c:v>
                </c:pt>
                <c:pt idx="536">
                  <c:v>1.7917594692280578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0.69314718055994562</c:v>
                </c:pt>
                <c:pt idx="541">
                  <c:v>0.69314718055994562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0.69314718055994562</c:v>
                </c:pt>
                <c:pt idx="554">
                  <c:v>0.69314718055994562</c:v>
                </c:pt>
                <c:pt idx="555">
                  <c:v>0.69314718055994562</c:v>
                </c:pt>
                <c:pt idx="556">
                  <c:v>1.3862943611198906</c:v>
                </c:pt>
                <c:pt idx="557">
                  <c:v>1.3862943611198906</c:v>
                </c:pt>
                <c:pt idx="558">
                  <c:v>1.3862943611198906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0.69314718055994562</c:v>
                </c:pt>
                <c:pt idx="563">
                  <c:v>3.3322045101751989</c:v>
                </c:pt>
                <c:pt idx="564">
                  <c:v>3.8712010109078907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0.69314718055994562</c:v>
                </c:pt>
                <c:pt idx="571">
                  <c:v>0.69314718055994562</c:v>
                </c:pt>
                <c:pt idx="572">
                  <c:v>0.69314718055994562</c:v>
                </c:pt>
                <c:pt idx="573">
                  <c:v>0.69314718055994562</c:v>
                </c:pt>
                <c:pt idx="574">
                  <c:v>0.69314718055994562</c:v>
                </c:pt>
                <c:pt idx="575">
                  <c:v>1.09861228866811</c:v>
                </c:pt>
                <c:pt idx="576">
                  <c:v>1.09861228866811</c:v>
                </c:pt>
                <c:pt idx="577">
                  <c:v>1.09861228866811</c:v>
                </c:pt>
                <c:pt idx="578">
                  <c:v>1.09861228866811</c:v>
                </c:pt>
                <c:pt idx="579">
                  <c:v>1.09861228866811</c:v>
                </c:pt>
                <c:pt idx="580">
                  <c:v>1.7917594692280578</c:v>
                </c:pt>
                <c:pt idx="581">
                  <c:v>2.1972245773362244</c:v>
                </c:pt>
                <c:pt idx="582">
                  <c:v>2.5649493574615412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0.69314718055994562</c:v>
                </c:pt>
                <c:pt idx="595">
                  <c:v>0.69314718055994562</c:v>
                </c:pt>
                <c:pt idx="596">
                  <c:v>0.69314718055994562</c:v>
                </c:pt>
                <c:pt idx="597">
                  <c:v>0.69314718055994562</c:v>
                </c:pt>
                <c:pt idx="598">
                  <c:v>0.69314718055994562</c:v>
                </c:pt>
                <c:pt idx="599">
                  <c:v>0.69314718055994562</c:v>
                </c:pt>
                <c:pt idx="600">
                  <c:v>1.3862943611198906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0.69314718055994562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1.09861228866811</c:v>
                </c:pt>
                <c:pt idx="620">
                  <c:v>1.6094379124340998</c:v>
                </c:pt>
                <c:pt idx="621">
                  <c:v>0</c:v>
                </c:pt>
                <c:pt idx="622">
                  <c:v>0</c:v>
                </c:pt>
                <c:pt idx="623">
                  <c:v>1.09861228866811</c:v>
                </c:pt>
                <c:pt idx="624">
                  <c:v>0</c:v>
                </c:pt>
                <c:pt idx="625">
                  <c:v>0.69314718055994562</c:v>
                </c:pt>
                <c:pt idx="626">
                  <c:v>0.69314718055994562</c:v>
                </c:pt>
                <c:pt idx="627">
                  <c:v>0.69314718055994562</c:v>
                </c:pt>
                <c:pt idx="628">
                  <c:v>0.69314718055994562</c:v>
                </c:pt>
                <c:pt idx="629">
                  <c:v>1.09861228866811</c:v>
                </c:pt>
                <c:pt idx="630">
                  <c:v>1.09861228866811</c:v>
                </c:pt>
                <c:pt idx="631">
                  <c:v>1.09861228866811</c:v>
                </c:pt>
                <c:pt idx="632">
                  <c:v>1.3862943611198906</c:v>
                </c:pt>
                <c:pt idx="633">
                  <c:v>0</c:v>
                </c:pt>
                <c:pt idx="634">
                  <c:v>0.69314718055994562</c:v>
                </c:pt>
                <c:pt idx="635">
                  <c:v>0.69314718055994562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635000"/>
        <c:axId val="245635392"/>
      </c:scatterChart>
      <c:valAx>
        <c:axId val="245635000"/>
        <c:scaling>
          <c:orientation val="minMax"/>
          <c:max val="24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(cm)</a:t>
                </a:r>
              </a:p>
            </c:rich>
          </c:tx>
          <c:layout>
            <c:manualLayout>
              <c:xMode val="edge"/>
              <c:yMode val="edge"/>
              <c:x val="0.41542825896762992"/>
              <c:y val="0.9222006864526549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" lastClr="FFFFFF"/>
            </a:solidFill>
          </a:ln>
        </c:spPr>
        <c:crossAx val="245635392"/>
        <c:crosses val="autoZero"/>
        <c:crossBetween val="midCat"/>
        <c:majorUnit val="2"/>
      </c:valAx>
      <c:valAx>
        <c:axId val="245635392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Ln (# TETRACOTYLE)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2302045898108890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ysClr val="window" lastClr="FFFFFF"/>
            </a:solidFill>
          </a:ln>
        </c:spPr>
        <c:crossAx val="245635000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PRS 2010 to 2014</a:t>
            </a:r>
          </a:p>
        </c:rich>
      </c:tx>
      <c:layout>
        <c:manualLayout>
          <c:xMode val="edge"/>
          <c:yMode val="edge"/>
          <c:x val="0.44543054361997891"/>
          <c:y val="0.12037037037037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35873039342309"/>
          <c:y val="6.9861111111111124E-2"/>
          <c:w val="0.84436545152350206"/>
          <c:h val="0.77588653329708834"/>
        </c:manualLayout>
      </c:layout>
      <c:barChart>
        <c:barDir val="col"/>
        <c:grouping val="clustered"/>
        <c:varyColors val="0"/>
        <c:ser>
          <c:idx val="0"/>
          <c:order val="0"/>
          <c:tx>
            <c:v>West</c:v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Combined!$U$2:$U$38</c:f>
              <c:numCache>
                <c:formatCode>General</c:formatCode>
                <c:ptCount val="37"/>
                <c:pt idx="0">
                  <c:v>8</c:v>
                </c:pt>
                <c:pt idx="1">
                  <c:v>14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13</c:v>
                </c:pt>
                <c:pt idx="7">
                  <c:v>33</c:v>
                </c:pt>
                <c:pt idx="8">
                  <c:v>70</c:v>
                </c:pt>
                <c:pt idx="9">
                  <c:v>77</c:v>
                </c:pt>
                <c:pt idx="10">
                  <c:v>44</c:v>
                </c:pt>
                <c:pt idx="11">
                  <c:v>103</c:v>
                </c:pt>
                <c:pt idx="12">
                  <c:v>97</c:v>
                </c:pt>
                <c:pt idx="13">
                  <c:v>66</c:v>
                </c:pt>
                <c:pt idx="14">
                  <c:v>66</c:v>
                </c:pt>
                <c:pt idx="15">
                  <c:v>68</c:v>
                </c:pt>
                <c:pt idx="16">
                  <c:v>38</c:v>
                </c:pt>
                <c:pt idx="17">
                  <c:v>20</c:v>
                </c:pt>
                <c:pt idx="18">
                  <c:v>40</c:v>
                </c:pt>
                <c:pt idx="19">
                  <c:v>29</c:v>
                </c:pt>
                <c:pt idx="20">
                  <c:v>11</c:v>
                </c:pt>
                <c:pt idx="21">
                  <c:v>22</c:v>
                </c:pt>
                <c:pt idx="22">
                  <c:v>26</c:v>
                </c:pt>
                <c:pt idx="23">
                  <c:v>35</c:v>
                </c:pt>
                <c:pt idx="24">
                  <c:v>54</c:v>
                </c:pt>
                <c:pt idx="25">
                  <c:v>61</c:v>
                </c:pt>
                <c:pt idx="26">
                  <c:v>66</c:v>
                </c:pt>
                <c:pt idx="27">
                  <c:v>70</c:v>
                </c:pt>
                <c:pt idx="28">
                  <c:v>46</c:v>
                </c:pt>
                <c:pt idx="29">
                  <c:v>53</c:v>
                </c:pt>
                <c:pt idx="30">
                  <c:v>44</c:v>
                </c:pt>
                <c:pt idx="31">
                  <c:v>41</c:v>
                </c:pt>
                <c:pt idx="32">
                  <c:v>34</c:v>
                </c:pt>
                <c:pt idx="33">
                  <c:v>42</c:v>
                </c:pt>
                <c:pt idx="34">
                  <c:v>16</c:v>
                </c:pt>
                <c:pt idx="35">
                  <c:v>9</c:v>
                </c:pt>
                <c:pt idx="36">
                  <c:v>0</c:v>
                </c:pt>
              </c:numCache>
            </c:numRef>
          </c:val>
        </c:ser>
        <c:ser>
          <c:idx val="1"/>
          <c:order val="1"/>
          <c:tx>
            <c:v>South</c:v>
          </c:tx>
          <c:spPr>
            <a:solidFill>
              <a:srgbClr val="AA161A"/>
            </a:solidFill>
            <a:ln>
              <a:solidFill>
                <a:srgbClr val="AA161A"/>
              </a:solidFill>
            </a:ln>
            <a:effectLst/>
          </c:spPr>
          <c:invertIfNegative val="0"/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Combined!$AD$2:$AD$38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18</c:v>
                </c:pt>
                <c:pt idx="18">
                  <c:v>32</c:v>
                </c:pt>
                <c:pt idx="19">
                  <c:v>30</c:v>
                </c:pt>
                <c:pt idx="20">
                  <c:v>27</c:v>
                </c:pt>
                <c:pt idx="21">
                  <c:v>29</c:v>
                </c:pt>
                <c:pt idx="22">
                  <c:v>8</c:v>
                </c:pt>
                <c:pt idx="23">
                  <c:v>12</c:v>
                </c:pt>
                <c:pt idx="24">
                  <c:v>13</c:v>
                </c:pt>
                <c:pt idx="25">
                  <c:v>10</c:v>
                </c:pt>
                <c:pt idx="26">
                  <c:v>29</c:v>
                </c:pt>
                <c:pt idx="27">
                  <c:v>38</c:v>
                </c:pt>
                <c:pt idx="28">
                  <c:v>24</c:v>
                </c:pt>
                <c:pt idx="29">
                  <c:v>12</c:v>
                </c:pt>
                <c:pt idx="30">
                  <c:v>26</c:v>
                </c:pt>
                <c:pt idx="31">
                  <c:v>54</c:v>
                </c:pt>
                <c:pt idx="32">
                  <c:v>60</c:v>
                </c:pt>
                <c:pt idx="33">
                  <c:v>59</c:v>
                </c:pt>
                <c:pt idx="34">
                  <c:v>13</c:v>
                </c:pt>
                <c:pt idx="35">
                  <c:v>5</c:v>
                </c:pt>
                <c:pt idx="3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285777576"/>
        <c:axId val="285776792"/>
      </c:barChart>
      <c:catAx>
        <c:axId val="285777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CAUDAL LENGTH (cm)</a:t>
                </a:r>
              </a:p>
            </c:rich>
          </c:tx>
          <c:layout>
            <c:manualLayout>
              <c:xMode val="edge"/>
              <c:yMode val="edge"/>
              <c:x val="0.37516621314158816"/>
              <c:y val="0.9215953367447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67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85776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FREQUENCY</a:t>
                </a:r>
                <a:r>
                  <a:rPr lang="en-ZA" sz="1200" baseline="0"/>
                  <a:t> (n)</a:t>
                </a:r>
                <a:endParaRPr lang="en-ZA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7576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3856356503218017"/>
          <c:y val="0.12094837048609761"/>
          <c:w val="0.15882746256068736"/>
          <c:h val="0.1846070282881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ZA" b="0"/>
              <a:t>PRS 2010 to 2014</a:t>
            </a:r>
          </a:p>
          <a:p>
            <a:pPr>
              <a:defRPr b="0"/>
            </a:pPr>
            <a:r>
              <a:rPr lang="en-ZA" b="0"/>
              <a:t>Prevalence</a:t>
            </a:r>
          </a:p>
        </c:rich>
      </c:tx>
      <c:layout>
        <c:manualLayout>
          <c:xMode val="edge"/>
          <c:yMode val="edge"/>
          <c:x val="0.53002263816013662"/>
          <c:y val="0.1067941149739199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66272965879265"/>
          <c:y val="5.1400554097404488E-2"/>
          <c:w val="0.85135039370078736"/>
          <c:h val="0.7770640128317293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Combined!$V$2:$V$38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4.5454545454545459</c:v>
                </c:pt>
                <c:pt idx="11">
                  <c:v>3.8834951456310676</c:v>
                </c:pt>
                <c:pt idx="12">
                  <c:v>3.0927835051546393</c:v>
                </c:pt>
                <c:pt idx="13">
                  <c:v>12.121212121212121</c:v>
                </c:pt>
                <c:pt idx="14">
                  <c:v>16.666666666666664</c:v>
                </c:pt>
                <c:pt idx="15">
                  <c:v>19.117647058823529</c:v>
                </c:pt>
                <c:pt idx="16">
                  <c:v>26.315789473684209</c:v>
                </c:pt>
                <c:pt idx="17">
                  <c:v>0</c:v>
                </c:pt>
                <c:pt idx="18">
                  <c:v>12.5</c:v>
                </c:pt>
                <c:pt idx="19">
                  <c:v>6.8965517241379306</c:v>
                </c:pt>
                <c:pt idx="20">
                  <c:v>36.363636363636367</c:v>
                </c:pt>
                <c:pt idx="21">
                  <c:v>63.636363636363633</c:v>
                </c:pt>
                <c:pt idx="22">
                  <c:v>42.307692307692307</c:v>
                </c:pt>
                <c:pt idx="23">
                  <c:v>42.857142857142854</c:v>
                </c:pt>
                <c:pt idx="24">
                  <c:v>53.703703703703709</c:v>
                </c:pt>
                <c:pt idx="25">
                  <c:v>57.377049180327866</c:v>
                </c:pt>
                <c:pt idx="26">
                  <c:v>48.484848484848484</c:v>
                </c:pt>
                <c:pt idx="27">
                  <c:v>32.857142857142854</c:v>
                </c:pt>
                <c:pt idx="28">
                  <c:v>45.652173913043477</c:v>
                </c:pt>
                <c:pt idx="29">
                  <c:v>52.830188679245282</c:v>
                </c:pt>
                <c:pt idx="30">
                  <c:v>40.909090909090914</c:v>
                </c:pt>
                <c:pt idx="31">
                  <c:v>41.463414634146339</c:v>
                </c:pt>
                <c:pt idx="32">
                  <c:v>26.47058823529412</c:v>
                </c:pt>
                <c:pt idx="33">
                  <c:v>21.428571428571427</c:v>
                </c:pt>
                <c:pt idx="34">
                  <c:v>12.5</c:v>
                </c:pt>
                <c:pt idx="35">
                  <c:v>11.111111111111111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rgbClr val="AA161A"/>
              </a:solidFill>
            </a:ln>
          </c:spPr>
          <c:marker>
            <c:symbol val="none"/>
          </c:marker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Combined!$AE$2:$AE$38</c:f>
              <c:numCache>
                <c:formatCode>General</c:formatCode>
                <c:ptCount val="37"/>
                <c:pt idx="13">
                  <c:v>100</c:v>
                </c:pt>
                <c:pt idx="14">
                  <c:v>0</c:v>
                </c:pt>
                <c:pt idx="15">
                  <c:v>0</c:v>
                </c:pt>
                <c:pt idx="16">
                  <c:v>16.666666666666664</c:v>
                </c:pt>
                <c:pt idx="17">
                  <c:v>11.111111111111111</c:v>
                </c:pt>
                <c:pt idx="18">
                  <c:v>12.5</c:v>
                </c:pt>
                <c:pt idx="19">
                  <c:v>13.333333333333334</c:v>
                </c:pt>
                <c:pt idx="20">
                  <c:v>3.7037037037037033</c:v>
                </c:pt>
                <c:pt idx="21">
                  <c:v>10.344827586206897</c:v>
                </c:pt>
                <c:pt idx="22">
                  <c:v>12.5</c:v>
                </c:pt>
                <c:pt idx="23">
                  <c:v>25</c:v>
                </c:pt>
                <c:pt idx="24">
                  <c:v>23.076923076923077</c:v>
                </c:pt>
                <c:pt idx="25">
                  <c:v>20</c:v>
                </c:pt>
                <c:pt idx="26">
                  <c:v>27.586206896551722</c:v>
                </c:pt>
                <c:pt idx="27">
                  <c:v>26.315789473684209</c:v>
                </c:pt>
                <c:pt idx="28">
                  <c:v>41.666666666666671</c:v>
                </c:pt>
                <c:pt idx="29">
                  <c:v>41.666666666666671</c:v>
                </c:pt>
                <c:pt idx="30">
                  <c:v>50</c:v>
                </c:pt>
                <c:pt idx="31">
                  <c:v>53.703703703703709</c:v>
                </c:pt>
                <c:pt idx="32">
                  <c:v>58.333333333333336</c:v>
                </c:pt>
                <c:pt idx="33">
                  <c:v>32.20338983050847</c:v>
                </c:pt>
                <c:pt idx="34">
                  <c:v>38.461538461538467</c:v>
                </c:pt>
                <c:pt idx="35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776400"/>
        <c:axId val="285778752"/>
      </c:lineChart>
      <c:catAx>
        <c:axId val="285776400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5778752"/>
        <c:crosses val="autoZero"/>
        <c:auto val="1"/>
        <c:lblAlgn val="ctr"/>
        <c:lblOffset val="100"/>
        <c:noMultiLvlLbl val="0"/>
      </c:catAx>
      <c:valAx>
        <c:axId val="285778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285776400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415223097112861"/>
          <c:y val="0.21257910469524643"/>
          <c:w val="0.16473665791776029"/>
          <c:h val="0.1674343832020997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ZA" b="0"/>
              <a:t>PRS 2010 to 2014</a:t>
            </a:r>
          </a:p>
          <a:p>
            <a:pPr>
              <a:defRPr b="0"/>
            </a:pPr>
            <a:r>
              <a:rPr lang="en-ZA" b="0"/>
              <a:t>Abundance</a:t>
            </a:r>
          </a:p>
        </c:rich>
      </c:tx>
      <c:layout>
        <c:manualLayout>
          <c:xMode val="edge"/>
          <c:yMode val="edge"/>
          <c:x val="0.36787489063867013"/>
          <c:y val="8.33333333333333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940507436570429"/>
          <c:y val="5.1400554097404488E-2"/>
          <c:w val="0.85135039370078736"/>
          <c:h val="0.77243438320209978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Combined!$AA$2:$AA$38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3.1765283723713997E-2</c:v>
                  </c:pt>
                  <c:pt idx="11">
                    <c:v>1.9129793517354915E-2</c:v>
                  </c:pt>
                  <c:pt idx="12">
                    <c:v>1.7669212887631559E-2</c:v>
                  </c:pt>
                  <c:pt idx="13">
                    <c:v>4.7728660208492472E-2</c:v>
                  </c:pt>
                  <c:pt idx="14">
                    <c:v>5.8015740046118688E-2</c:v>
                  </c:pt>
                  <c:pt idx="15">
                    <c:v>5.8686187339216128E-2</c:v>
                  </c:pt>
                  <c:pt idx="16">
                    <c:v>0.19792477299977776</c:v>
                  </c:pt>
                  <c:pt idx="17">
                    <c:v>0</c:v>
                  </c:pt>
                  <c:pt idx="18">
                    <c:v>0.36330039841318573</c:v>
                  </c:pt>
                  <c:pt idx="19">
                    <c:v>0.14097623666260281</c:v>
                  </c:pt>
                  <c:pt idx="20">
                    <c:v>0.46354722850843499</c:v>
                  </c:pt>
                  <c:pt idx="21">
                    <c:v>0.27914526311954124</c:v>
                  </c:pt>
                  <c:pt idx="22">
                    <c:v>0.76846115346105703</c:v>
                  </c:pt>
                  <c:pt idx="23">
                    <c:v>0.35211588183110271</c:v>
                  </c:pt>
                  <c:pt idx="24">
                    <c:v>0.23993306431719919</c:v>
                  </c:pt>
                  <c:pt idx="25">
                    <c:v>0.31452348108825212</c:v>
                  </c:pt>
                  <c:pt idx="26">
                    <c:v>0.73448492676836186</c:v>
                  </c:pt>
                  <c:pt idx="27">
                    <c:v>9.9153471069850313E-2</c:v>
                  </c:pt>
                  <c:pt idx="28">
                    <c:v>0.41788416955424523</c:v>
                  </c:pt>
                  <c:pt idx="29">
                    <c:v>0.46158980463113464</c:v>
                  </c:pt>
                  <c:pt idx="30">
                    <c:v>0.71187282939822971</c:v>
                  </c:pt>
                  <c:pt idx="31">
                    <c:v>0.41449064948776593</c:v>
                  </c:pt>
                  <c:pt idx="32">
                    <c:v>0.31891869316645799</c:v>
                  </c:pt>
                  <c:pt idx="33">
                    <c:v>0.42016533441756632</c:v>
                  </c:pt>
                  <c:pt idx="34">
                    <c:v>0.37604022391228309</c:v>
                  </c:pt>
                  <c:pt idx="35">
                    <c:v>0.1111111111111111</c:v>
                  </c:pt>
                </c:numCache>
              </c:numRef>
            </c:plus>
            <c:minus>
              <c:numRef>
                <c:f>Combined!$AA$2:$AA$38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3.1765283723713997E-2</c:v>
                  </c:pt>
                  <c:pt idx="11">
                    <c:v>1.9129793517354915E-2</c:v>
                  </c:pt>
                  <c:pt idx="12">
                    <c:v>1.7669212887631559E-2</c:v>
                  </c:pt>
                  <c:pt idx="13">
                    <c:v>4.7728660208492472E-2</c:v>
                  </c:pt>
                  <c:pt idx="14">
                    <c:v>5.8015740046118688E-2</c:v>
                  </c:pt>
                  <c:pt idx="15">
                    <c:v>5.8686187339216128E-2</c:v>
                  </c:pt>
                  <c:pt idx="16">
                    <c:v>0.19792477299977776</c:v>
                  </c:pt>
                  <c:pt idx="17">
                    <c:v>0</c:v>
                  </c:pt>
                  <c:pt idx="18">
                    <c:v>0.36330039841318573</c:v>
                  </c:pt>
                  <c:pt idx="19">
                    <c:v>0.14097623666260281</c:v>
                  </c:pt>
                  <c:pt idx="20">
                    <c:v>0.46354722850843499</c:v>
                  </c:pt>
                  <c:pt idx="21">
                    <c:v>0.27914526311954124</c:v>
                  </c:pt>
                  <c:pt idx="22">
                    <c:v>0.76846115346105703</c:v>
                  </c:pt>
                  <c:pt idx="23">
                    <c:v>0.35211588183110271</c:v>
                  </c:pt>
                  <c:pt idx="24">
                    <c:v>0.23993306431719919</c:v>
                  </c:pt>
                  <c:pt idx="25">
                    <c:v>0.31452348108825212</c:v>
                  </c:pt>
                  <c:pt idx="26">
                    <c:v>0.73448492676836186</c:v>
                  </c:pt>
                  <c:pt idx="27">
                    <c:v>9.9153471069850313E-2</c:v>
                  </c:pt>
                  <c:pt idx="28">
                    <c:v>0.41788416955424523</c:v>
                  </c:pt>
                  <c:pt idx="29">
                    <c:v>0.46158980463113464</c:v>
                  </c:pt>
                  <c:pt idx="30">
                    <c:v>0.71187282939822971</c:v>
                  </c:pt>
                  <c:pt idx="31">
                    <c:v>0.41449064948776593</c:v>
                  </c:pt>
                  <c:pt idx="32">
                    <c:v>0.31891869316645799</c:v>
                  </c:pt>
                  <c:pt idx="33">
                    <c:v>0.42016533441756632</c:v>
                  </c:pt>
                  <c:pt idx="34">
                    <c:v>0.37604022391228309</c:v>
                  </c:pt>
                  <c:pt idx="35">
                    <c:v>0.1111111111111111</c:v>
                  </c:pt>
                </c:numCache>
              </c:numRef>
            </c:minus>
          </c:errBars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Combined!$W$2:$W$38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4.5454545454545456E-2</c:v>
                </c:pt>
                <c:pt idx="11">
                  <c:v>3.8834951456310676E-2</c:v>
                </c:pt>
                <c:pt idx="12">
                  <c:v>3.0927835051546393E-2</c:v>
                </c:pt>
                <c:pt idx="13">
                  <c:v>0.13636363636363635</c:v>
                </c:pt>
                <c:pt idx="14">
                  <c:v>0.19696969696969696</c:v>
                </c:pt>
                <c:pt idx="15">
                  <c:v>0.22058823529411764</c:v>
                </c:pt>
                <c:pt idx="16">
                  <c:v>0.60526315789473684</c:v>
                </c:pt>
                <c:pt idx="17">
                  <c:v>0</c:v>
                </c:pt>
                <c:pt idx="18">
                  <c:v>0.55000000000000004</c:v>
                </c:pt>
                <c:pt idx="19">
                  <c:v>0.17241379310344829</c:v>
                </c:pt>
                <c:pt idx="20">
                  <c:v>0.81818181818181823</c:v>
                </c:pt>
                <c:pt idx="21">
                  <c:v>1</c:v>
                </c:pt>
                <c:pt idx="22">
                  <c:v>1.9230769230769231</c:v>
                </c:pt>
                <c:pt idx="23">
                  <c:v>1.1142857142857143</c:v>
                </c:pt>
                <c:pt idx="24">
                  <c:v>1.2037037037037037</c:v>
                </c:pt>
                <c:pt idx="25">
                  <c:v>1.639344262295082</c:v>
                </c:pt>
                <c:pt idx="26">
                  <c:v>1.6818181818181819</c:v>
                </c:pt>
                <c:pt idx="27">
                  <c:v>0.48571428571428571</c:v>
                </c:pt>
                <c:pt idx="28">
                  <c:v>1.5217391304347827</c:v>
                </c:pt>
                <c:pt idx="29">
                  <c:v>1.4716981132075471</c:v>
                </c:pt>
                <c:pt idx="30">
                  <c:v>1.9318181818181819</c:v>
                </c:pt>
                <c:pt idx="31">
                  <c:v>1.3902439024390243</c:v>
                </c:pt>
                <c:pt idx="32">
                  <c:v>0.76470588235294112</c:v>
                </c:pt>
                <c:pt idx="33">
                  <c:v>1</c:v>
                </c:pt>
                <c:pt idx="34">
                  <c:v>0.4375</c:v>
                </c:pt>
                <c:pt idx="35">
                  <c:v>0.1111111111111111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rgbClr val="AA161A"/>
              </a:solidFill>
            </a:ln>
          </c:spPr>
          <c:marker>
            <c:symbol val="circle"/>
            <c:size val="7"/>
            <c:spPr>
              <a:solidFill>
                <a:srgbClr val="AA161A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Combined!$AJ$2:$AJ$38</c:f>
                <c:numCache>
                  <c:formatCode>General</c:formatCode>
                  <c:ptCount val="37"/>
                  <c:pt idx="14">
                    <c:v>0</c:v>
                  </c:pt>
                  <c:pt idx="15">
                    <c:v>0</c:v>
                  </c:pt>
                  <c:pt idx="16">
                    <c:v>0.16666666666666669</c:v>
                  </c:pt>
                  <c:pt idx="17">
                    <c:v>0.12126781251816651</c:v>
                  </c:pt>
                  <c:pt idx="18">
                    <c:v>7.9176393007495724E-2</c:v>
                  </c:pt>
                  <c:pt idx="19">
                    <c:v>0.18035724446826057</c:v>
                  </c:pt>
                  <c:pt idx="20">
                    <c:v>0.22222222222222221</c:v>
                  </c:pt>
                  <c:pt idx="21">
                    <c:v>8.1912754425201434E-2</c:v>
                  </c:pt>
                  <c:pt idx="22">
                    <c:v>0.25</c:v>
                  </c:pt>
                  <c:pt idx="23">
                    <c:v>0.18802535827258873</c:v>
                  </c:pt>
                  <c:pt idx="24">
                    <c:v>0.33234567684142874</c:v>
                  </c:pt>
                  <c:pt idx="25">
                    <c:v>0.26666666666666666</c:v>
                  </c:pt>
                  <c:pt idx="26">
                    <c:v>0.18316248711899713</c:v>
                  </c:pt>
                  <c:pt idx="27">
                    <c:v>0.68868218171616824</c:v>
                  </c:pt>
                  <c:pt idx="28">
                    <c:v>0.47650093399343763</c:v>
                  </c:pt>
                  <c:pt idx="29">
                    <c:v>0.82991724061054806</c:v>
                  </c:pt>
                  <c:pt idx="30">
                    <c:v>1.1986185342019973</c:v>
                  </c:pt>
                  <c:pt idx="31">
                    <c:v>0.56728817718493607</c:v>
                  </c:pt>
                  <c:pt idx="32">
                    <c:v>0.60697065085399049</c:v>
                  </c:pt>
                  <c:pt idx="33">
                    <c:v>0.50358057810725931</c:v>
                  </c:pt>
                  <c:pt idx="34">
                    <c:v>5.3989735309016593</c:v>
                  </c:pt>
                  <c:pt idx="35">
                    <c:v>0.39999999999999997</c:v>
                  </c:pt>
                </c:numCache>
              </c:numRef>
            </c:plus>
            <c:minus>
              <c:numRef>
                <c:f>Combined!$AJ$2:$AJ$38</c:f>
                <c:numCache>
                  <c:formatCode>General</c:formatCode>
                  <c:ptCount val="37"/>
                  <c:pt idx="14">
                    <c:v>0</c:v>
                  </c:pt>
                  <c:pt idx="15">
                    <c:v>0</c:v>
                  </c:pt>
                  <c:pt idx="16">
                    <c:v>0.16666666666666669</c:v>
                  </c:pt>
                  <c:pt idx="17">
                    <c:v>0.12126781251816651</c:v>
                  </c:pt>
                  <c:pt idx="18">
                    <c:v>7.9176393007495724E-2</c:v>
                  </c:pt>
                  <c:pt idx="19">
                    <c:v>0.18035724446826057</c:v>
                  </c:pt>
                  <c:pt idx="20">
                    <c:v>0.22222222222222221</c:v>
                  </c:pt>
                  <c:pt idx="21">
                    <c:v>8.1912754425201434E-2</c:v>
                  </c:pt>
                  <c:pt idx="22">
                    <c:v>0.25</c:v>
                  </c:pt>
                  <c:pt idx="23">
                    <c:v>0.18802535827258873</c:v>
                  </c:pt>
                  <c:pt idx="24">
                    <c:v>0.33234567684142874</c:v>
                  </c:pt>
                  <c:pt idx="25">
                    <c:v>0.26666666666666666</c:v>
                  </c:pt>
                  <c:pt idx="26">
                    <c:v>0.18316248711899713</c:v>
                  </c:pt>
                  <c:pt idx="27">
                    <c:v>0.68868218171616824</c:v>
                  </c:pt>
                  <c:pt idx="28">
                    <c:v>0.47650093399343763</c:v>
                  </c:pt>
                  <c:pt idx="29">
                    <c:v>0.82991724061054806</c:v>
                  </c:pt>
                  <c:pt idx="30">
                    <c:v>1.1986185342019973</c:v>
                  </c:pt>
                  <c:pt idx="31">
                    <c:v>0.56728817718493607</c:v>
                  </c:pt>
                  <c:pt idx="32">
                    <c:v>0.60697065085399049</c:v>
                  </c:pt>
                  <c:pt idx="33">
                    <c:v>0.50358057810725931</c:v>
                  </c:pt>
                  <c:pt idx="34">
                    <c:v>5.3989735309016593</c:v>
                  </c:pt>
                  <c:pt idx="35">
                    <c:v>0.39999999999999997</c:v>
                  </c:pt>
                </c:numCache>
              </c:numRef>
            </c:minus>
          </c:errBars>
          <c:cat>
            <c:numRef>
              <c:f>Combined!$T$2:$T$38</c:f>
              <c:numCache>
                <c:formatCode>General</c:formatCode>
                <c:ptCount val="37"/>
                <c:pt idx="0">
                  <c:v>3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  <c:pt idx="4">
                  <c:v>5</c:v>
                </c:pt>
                <c:pt idx="5">
                  <c:v>5.5</c:v>
                </c:pt>
                <c:pt idx="6">
                  <c:v>6</c:v>
                </c:pt>
                <c:pt idx="7">
                  <c:v>6.5</c:v>
                </c:pt>
                <c:pt idx="8">
                  <c:v>7</c:v>
                </c:pt>
                <c:pt idx="9">
                  <c:v>7.5</c:v>
                </c:pt>
                <c:pt idx="10">
                  <c:v>8</c:v>
                </c:pt>
                <c:pt idx="11">
                  <c:v>8.5</c:v>
                </c:pt>
                <c:pt idx="12">
                  <c:v>9</c:v>
                </c:pt>
                <c:pt idx="13">
                  <c:v>9.5</c:v>
                </c:pt>
                <c:pt idx="14">
                  <c:v>10</c:v>
                </c:pt>
                <c:pt idx="15">
                  <c:v>10.5</c:v>
                </c:pt>
                <c:pt idx="16">
                  <c:v>11</c:v>
                </c:pt>
                <c:pt idx="17">
                  <c:v>11.5</c:v>
                </c:pt>
                <c:pt idx="18">
                  <c:v>12</c:v>
                </c:pt>
                <c:pt idx="19">
                  <c:v>12.5</c:v>
                </c:pt>
                <c:pt idx="20">
                  <c:v>13</c:v>
                </c:pt>
                <c:pt idx="21">
                  <c:v>13.5</c:v>
                </c:pt>
                <c:pt idx="22">
                  <c:v>14</c:v>
                </c:pt>
                <c:pt idx="23">
                  <c:v>14.5</c:v>
                </c:pt>
                <c:pt idx="24">
                  <c:v>15</c:v>
                </c:pt>
                <c:pt idx="25">
                  <c:v>15.5</c:v>
                </c:pt>
                <c:pt idx="26">
                  <c:v>16</c:v>
                </c:pt>
                <c:pt idx="27">
                  <c:v>16.5</c:v>
                </c:pt>
                <c:pt idx="28">
                  <c:v>17</c:v>
                </c:pt>
                <c:pt idx="29">
                  <c:v>17.5</c:v>
                </c:pt>
                <c:pt idx="30">
                  <c:v>18</c:v>
                </c:pt>
                <c:pt idx="31">
                  <c:v>18.5</c:v>
                </c:pt>
                <c:pt idx="32">
                  <c:v>19</c:v>
                </c:pt>
                <c:pt idx="33">
                  <c:v>19.5</c:v>
                </c:pt>
                <c:pt idx="34">
                  <c:v>20</c:v>
                </c:pt>
                <c:pt idx="35">
                  <c:v>20.5</c:v>
                </c:pt>
                <c:pt idx="36">
                  <c:v>21</c:v>
                </c:pt>
              </c:numCache>
            </c:numRef>
          </c:cat>
          <c:val>
            <c:numRef>
              <c:f>Combined!$AF$2:$AF$38</c:f>
              <c:numCache>
                <c:formatCode>General</c:formatCode>
                <c:ptCount val="37"/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0.16666666666666666</c:v>
                </c:pt>
                <c:pt idx="17">
                  <c:v>0.16666666666666666</c:v>
                </c:pt>
                <c:pt idx="18">
                  <c:v>0.15625</c:v>
                </c:pt>
                <c:pt idx="19">
                  <c:v>0.3</c:v>
                </c:pt>
                <c:pt idx="20">
                  <c:v>0.22222222222222221</c:v>
                </c:pt>
                <c:pt idx="21">
                  <c:v>0.13793103448275862</c:v>
                </c:pt>
                <c:pt idx="22">
                  <c:v>0.25</c:v>
                </c:pt>
                <c:pt idx="23">
                  <c:v>0.33333333333333331</c:v>
                </c:pt>
                <c:pt idx="24">
                  <c:v>0.53846153846153844</c:v>
                </c:pt>
                <c:pt idx="25">
                  <c:v>0.4</c:v>
                </c:pt>
                <c:pt idx="26">
                  <c:v>0.48275862068965519</c:v>
                </c:pt>
                <c:pt idx="27">
                  <c:v>1.368421052631579</c:v>
                </c:pt>
                <c:pt idx="28">
                  <c:v>1.1666666666666667</c:v>
                </c:pt>
                <c:pt idx="29">
                  <c:v>1.9166666666666667</c:v>
                </c:pt>
                <c:pt idx="30">
                  <c:v>3.0769230769230771</c:v>
                </c:pt>
                <c:pt idx="31">
                  <c:v>2.5925925925925926</c:v>
                </c:pt>
                <c:pt idx="32">
                  <c:v>3.2833333333333332</c:v>
                </c:pt>
                <c:pt idx="33">
                  <c:v>1.6271186440677967</c:v>
                </c:pt>
                <c:pt idx="34">
                  <c:v>6.4615384615384617</c:v>
                </c:pt>
                <c:pt idx="35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772872"/>
        <c:axId val="285779144"/>
      </c:lineChart>
      <c:catAx>
        <c:axId val="285772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CAUDAL LENGTH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285779144"/>
        <c:crosses val="autoZero"/>
        <c:auto val="1"/>
        <c:lblAlgn val="ctr"/>
        <c:lblOffset val="100"/>
        <c:noMultiLvlLbl val="0"/>
      </c:catAx>
      <c:valAx>
        <c:axId val="285779144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ABUNDANCE</a:t>
                </a:r>
                <a:r>
                  <a:rPr lang="en-US" sz="1200" b="0" baseline="0"/>
                  <a:t> (parasites.fish</a:t>
                </a:r>
                <a:r>
                  <a:rPr lang="en-US" sz="1200" b="0" baseline="30000"/>
                  <a:t>-1</a:t>
                </a:r>
                <a:r>
                  <a:rPr lang="en-US" sz="1200" b="0" baseline="0"/>
                  <a:t>)</a:t>
                </a:r>
                <a:endParaRPr lang="en-US" sz="1200" b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285772872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415223097112861"/>
          <c:y val="0.21257910469524643"/>
          <c:w val="0.16473665791776029"/>
          <c:h val="0.1674343832020997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2010: Prevalence</a:t>
            </a:r>
          </a:p>
        </c:rich>
      </c:tx>
      <c:layout>
        <c:manualLayout>
          <c:xMode val="edge"/>
          <c:yMode val="edge"/>
          <c:x val="0.16506933508311461"/>
          <c:y val="0.111111111111111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Sheet1!$E$2:$E$38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4.3478260869565215</c:v>
                </c:pt>
                <c:pt idx="16">
                  <c:v>2.8571428571428572</c:v>
                </c:pt>
                <c:pt idx="17">
                  <c:v>12.121212121212121</c:v>
                </c:pt>
                <c:pt idx="18">
                  <c:v>12.5</c:v>
                </c:pt>
                <c:pt idx="19">
                  <c:v>6.0606060606060606</c:v>
                </c:pt>
                <c:pt idx="20">
                  <c:v>20</c:v>
                </c:pt>
                <c:pt idx="21">
                  <c:v>23.809523809523807</c:v>
                </c:pt>
                <c:pt idx="22">
                  <c:v>37.5</c:v>
                </c:pt>
                <c:pt idx="23">
                  <c:v>50</c:v>
                </c:pt>
                <c:pt idx="24">
                  <c:v>55.555555555555557</c:v>
                </c:pt>
                <c:pt idx="25">
                  <c:v>66.666666666666657</c:v>
                </c:pt>
                <c:pt idx="26">
                  <c:v>8.3333333333333321</c:v>
                </c:pt>
                <c:pt idx="27">
                  <c:v>64.705882352941174</c:v>
                </c:pt>
                <c:pt idx="28">
                  <c:v>52.941176470588239</c:v>
                </c:pt>
                <c:pt idx="29">
                  <c:v>40</c:v>
                </c:pt>
                <c:pt idx="30">
                  <c:v>100</c:v>
                </c:pt>
                <c:pt idx="31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Sheet1!$L$2:$L$38</c:f>
              <c:numCache>
                <c:formatCode>General</c:formatCode>
                <c:ptCount val="3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8">
                  <c:v>0</c:v>
                </c:pt>
                <c:pt idx="12">
                  <c:v>0</c:v>
                </c:pt>
                <c:pt idx="13">
                  <c:v>5.2631578947368416</c:v>
                </c:pt>
                <c:pt idx="14">
                  <c:v>2.2222222222222223</c:v>
                </c:pt>
                <c:pt idx="15">
                  <c:v>5.1282051282051277</c:v>
                </c:pt>
                <c:pt idx="16">
                  <c:v>2.8571428571428572</c:v>
                </c:pt>
                <c:pt idx="17">
                  <c:v>12.903225806451612</c:v>
                </c:pt>
                <c:pt idx="18">
                  <c:v>13.636363636363635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11.111111111111111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33.333333333333329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773264"/>
        <c:axId val="285774048"/>
      </c:lineChart>
      <c:catAx>
        <c:axId val="285773264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5774048"/>
        <c:crosses val="autoZero"/>
        <c:auto val="1"/>
        <c:lblAlgn val="ctr"/>
        <c:lblOffset val="100"/>
        <c:noMultiLvlLbl val="0"/>
      </c:catAx>
      <c:valAx>
        <c:axId val="285774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577326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2010: </a:t>
            </a:r>
          </a:p>
          <a:p>
            <a:pPr>
              <a:defRPr/>
            </a:pPr>
            <a:r>
              <a:rPr lang="en-US"/>
              <a:t>Average Abundance</a:t>
            </a:r>
          </a:p>
          <a:p>
            <a:pPr>
              <a:defRPr/>
            </a:pPr>
            <a:r>
              <a:rPr lang="en-US"/>
              <a:t>(± std err)</a:t>
            </a:r>
          </a:p>
        </c:rich>
      </c:tx>
      <c:layout>
        <c:manualLayout>
          <c:xMode val="edge"/>
          <c:yMode val="edge"/>
          <c:x val="0.17062489063867017"/>
          <c:y val="9.72222222222222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60000"/>
                  <a:lumOff val="40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Sheet1!$H$2:$H$38</c:f>
                <c:numCache>
                  <c:formatCode>General</c:formatCode>
                  <c:ptCount val="37"/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8.6956521739130446E-2</c:v>
                  </c:pt>
                  <c:pt idx="16">
                    <c:v>2.8571428571428571E-2</c:v>
                  </c:pt>
                  <c:pt idx="17">
                    <c:v>5.7695250801999304E-2</c:v>
                  </c:pt>
                  <c:pt idx="18">
                    <c:v>5.2957409108520211E-2</c:v>
                  </c:pt>
                  <c:pt idx="19">
                    <c:v>6.6907279290362484E-2</c:v>
                  </c:pt>
                  <c:pt idx="20">
                    <c:v>0.28155289139225864</c:v>
                  </c:pt>
                  <c:pt idx="21">
                    <c:v>0.37100097487204675</c:v>
                  </c:pt>
                  <c:pt idx="22">
                    <c:v>0.43812498492491725</c:v>
                  </c:pt>
                  <c:pt idx="23">
                    <c:v>0.51545958825805005</c:v>
                  </c:pt>
                  <c:pt idx="24">
                    <c:v>1.1902380714238083</c:v>
                  </c:pt>
                  <c:pt idx="25">
                    <c:v>0.33333333333333337</c:v>
                  </c:pt>
                  <c:pt idx="26">
                    <c:v>0.16666666666666666</c:v>
                  </c:pt>
                  <c:pt idx="27">
                    <c:v>0.39350259294881329</c:v>
                  </c:pt>
                  <c:pt idx="28">
                    <c:v>0.41594516540385151</c:v>
                  </c:pt>
                  <c:pt idx="29">
                    <c:v>0.26666666666666661</c:v>
                  </c:pt>
                  <c:pt idx="30">
                    <c:v>0.33333333333333276</c:v>
                  </c:pt>
                  <c:pt idx="31">
                    <c:v>0</c:v>
                  </c:pt>
                </c:numCache>
              </c:numRef>
            </c:plus>
            <c:minus>
              <c:numRef>
                <c:f>Sheet1!$H$2:$H$38</c:f>
                <c:numCache>
                  <c:formatCode>General</c:formatCode>
                  <c:ptCount val="37"/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8.6956521739130446E-2</c:v>
                  </c:pt>
                  <c:pt idx="16">
                    <c:v>2.8571428571428571E-2</c:v>
                  </c:pt>
                  <c:pt idx="17">
                    <c:v>5.7695250801999304E-2</c:v>
                  </c:pt>
                  <c:pt idx="18">
                    <c:v>5.2957409108520211E-2</c:v>
                  </c:pt>
                  <c:pt idx="19">
                    <c:v>6.6907279290362484E-2</c:v>
                  </c:pt>
                  <c:pt idx="20">
                    <c:v>0.28155289139225864</c:v>
                  </c:pt>
                  <c:pt idx="21">
                    <c:v>0.37100097487204675</c:v>
                  </c:pt>
                  <c:pt idx="22">
                    <c:v>0.43812498492491725</c:v>
                  </c:pt>
                  <c:pt idx="23">
                    <c:v>0.51545958825805005</c:v>
                  </c:pt>
                  <c:pt idx="24">
                    <c:v>1.1902380714238083</c:v>
                  </c:pt>
                  <c:pt idx="25">
                    <c:v>0.33333333333333337</c:v>
                  </c:pt>
                  <c:pt idx="26">
                    <c:v>0.16666666666666666</c:v>
                  </c:pt>
                  <c:pt idx="27">
                    <c:v>0.39350259294881329</c:v>
                  </c:pt>
                  <c:pt idx="28">
                    <c:v>0.41594516540385151</c:v>
                  </c:pt>
                  <c:pt idx="29">
                    <c:v>0.26666666666666661</c:v>
                  </c:pt>
                  <c:pt idx="30">
                    <c:v>0.33333333333333276</c:v>
                  </c:pt>
                  <c:pt idx="31">
                    <c:v>0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Sheet1!$F$2:$F$38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8.6956521739130432E-2</c:v>
                </c:pt>
                <c:pt idx="16">
                  <c:v>2.8571428571428571E-2</c:v>
                </c:pt>
                <c:pt idx="17">
                  <c:v>0.12121212121212122</c:v>
                </c:pt>
                <c:pt idx="18">
                  <c:v>0.125</c:v>
                </c:pt>
                <c:pt idx="19">
                  <c:v>9.0909090909090912E-2</c:v>
                </c:pt>
                <c:pt idx="20">
                  <c:v>0.6333333333333333</c:v>
                </c:pt>
                <c:pt idx="21">
                  <c:v>0.76190476190476186</c:v>
                </c:pt>
                <c:pt idx="22">
                  <c:v>1.2083333333333333</c:v>
                </c:pt>
                <c:pt idx="23">
                  <c:v>1.2142857142857142</c:v>
                </c:pt>
                <c:pt idx="24">
                  <c:v>2.6666666666666665</c:v>
                </c:pt>
                <c:pt idx="25">
                  <c:v>0.66666666666666663</c:v>
                </c:pt>
                <c:pt idx="26">
                  <c:v>0.16666666666666666</c:v>
                </c:pt>
                <c:pt idx="27">
                  <c:v>1.588235294117647</c:v>
                </c:pt>
                <c:pt idx="28">
                  <c:v>1.2352941176470589</c:v>
                </c:pt>
                <c:pt idx="29">
                  <c:v>0.73333333333333328</c:v>
                </c:pt>
                <c:pt idx="30">
                  <c:v>3.6666666666666665</c:v>
                </c:pt>
                <c:pt idx="3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Sheet1!$O$2:$O$38</c:f>
                <c:numCache>
                  <c:formatCode>General</c:formatCode>
                  <c:ptCount val="37"/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8">
                    <c:v>0</c:v>
                  </c:pt>
                  <c:pt idx="12">
                    <c:v>0</c:v>
                  </c:pt>
                  <c:pt idx="13">
                    <c:v>5.2631578947368418E-2</c:v>
                  </c:pt>
                  <c:pt idx="14">
                    <c:v>2.2222222222222223E-2</c:v>
                  </c:pt>
                  <c:pt idx="15">
                    <c:v>3.3348699037898659E-2</c:v>
                  </c:pt>
                  <c:pt idx="16">
                    <c:v>2.005611766180097E-2</c:v>
                  </c:pt>
                  <c:pt idx="17">
                    <c:v>5.0626817657001687E-2</c:v>
                  </c:pt>
                  <c:pt idx="18">
                    <c:v>7.4886770095264912E-2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0.1111111111111111</c:v>
                  </c:pt>
                  <c:pt idx="25">
                    <c:v>0</c:v>
                  </c:pt>
                  <c:pt idx="26">
                    <c:v>0</c:v>
                  </c:pt>
                  <c:pt idx="28">
                    <c:v>0</c:v>
                  </c:pt>
                  <c:pt idx="29">
                    <c:v>0.33333333333333337</c:v>
                  </c:pt>
                </c:numCache>
              </c:numRef>
            </c:plus>
            <c:minus>
              <c:numRef>
                <c:f>Sheet1!$O$2:$O$38</c:f>
                <c:numCache>
                  <c:formatCode>General</c:formatCode>
                  <c:ptCount val="37"/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8">
                    <c:v>0</c:v>
                  </c:pt>
                  <c:pt idx="12">
                    <c:v>0</c:v>
                  </c:pt>
                  <c:pt idx="13">
                    <c:v>5.2631578947368418E-2</c:v>
                  </c:pt>
                  <c:pt idx="14">
                    <c:v>2.2222222222222223E-2</c:v>
                  </c:pt>
                  <c:pt idx="15">
                    <c:v>3.3348699037898659E-2</c:v>
                  </c:pt>
                  <c:pt idx="16">
                    <c:v>2.005611766180097E-2</c:v>
                  </c:pt>
                  <c:pt idx="17">
                    <c:v>5.0626817657001687E-2</c:v>
                  </c:pt>
                  <c:pt idx="18">
                    <c:v>7.4886770095264912E-2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0.1111111111111111</c:v>
                  </c:pt>
                  <c:pt idx="25">
                    <c:v>0</c:v>
                  </c:pt>
                  <c:pt idx="26">
                    <c:v>0</c:v>
                  </c:pt>
                  <c:pt idx="28">
                    <c:v>0</c:v>
                  </c:pt>
                  <c:pt idx="29">
                    <c:v>0.33333333333333337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Sheet1!$M$2:$M$38</c:f>
              <c:numCache>
                <c:formatCode>General</c:formatCode>
                <c:ptCount val="3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8">
                  <c:v>0</c:v>
                </c:pt>
                <c:pt idx="12">
                  <c:v>0</c:v>
                </c:pt>
                <c:pt idx="13">
                  <c:v>5.2631578947368418E-2</c:v>
                </c:pt>
                <c:pt idx="14">
                  <c:v>2.2222222222222223E-2</c:v>
                </c:pt>
                <c:pt idx="15">
                  <c:v>6.4102564102564097E-2</c:v>
                </c:pt>
                <c:pt idx="16">
                  <c:v>2.8571428571428571E-2</c:v>
                </c:pt>
                <c:pt idx="17">
                  <c:v>0.14516129032258066</c:v>
                </c:pt>
                <c:pt idx="18">
                  <c:v>0.13636363636363635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0.1111111111111111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0.33333333333333331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777968"/>
        <c:axId val="285778360"/>
      </c:lineChart>
      <c:catAx>
        <c:axId val="28577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CLASS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5778360"/>
        <c:crosses val="autoZero"/>
        <c:auto val="1"/>
        <c:lblAlgn val="ctr"/>
        <c:lblOffset val="100"/>
        <c:noMultiLvlLbl val="0"/>
      </c:catAx>
      <c:valAx>
        <c:axId val="285778360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577796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2011: Prevalence</a:t>
            </a:r>
          </a:p>
        </c:rich>
      </c:tx>
      <c:layout>
        <c:manualLayout>
          <c:xMode val="edge"/>
          <c:yMode val="edge"/>
          <c:x val="0.16506933508311461"/>
          <c:y val="0.111111111111111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Sheet1!$E$41:$E$77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25</c:v>
                </c:pt>
                <c:pt idx="16">
                  <c:v>0</c:v>
                </c:pt>
                <c:pt idx="17">
                  <c:v>0</c:v>
                </c:pt>
                <c:pt idx="18">
                  <c:v>22.222222222222221</c:v>
                </c:pt>
                <c:pt idx="19">
                  <c:v>0</c:v>
                </c:pt>
                <c:pt idx="20">
                  <c:v>0</c:v>
                </c:pt>
                <c:pt idx="21">
                  <c:v>37.5</c:v>
                </c:pt>
                <c:pt idx="22">
                  <c:v>37.5</c:v>
                </c:pt>
                <c:pt idx="23">
                  <c:v>13.636363636363635</c:v>
                </c:pt>
                <c:pt idx="24">
                  <c:v>35.294117647058826</c:v>
                </c:pt>
                <c:pt idx="25">
                  <c:v>23.287671232876711</c:v>
                </c:pt>
                <c:pt idx="26">
                  <c:v>7.8947368421052628</c:v>
                </c:pt>
                <c:pt idx="27">
                  <c:v>24.489795918367346</c:v>
                </c:pt>
                <c:pt idx="28">
                  <c:v>24.175824175824175</c:v>
                </c:pt>
                <c:pt idx="29">
                  <c:v>13.888888888888889</c:v>
                </c:pt>
                <c:pt idx="30">
                  <c:v>17.857142857142858</c:v>
                </c:pt>
                <c:pt idx="31">
                  <c:v>28.571428571428569</c:v>
                </c:pt>
                <c:pt idx="32">
                  <c:v>50</c:v>
                </c:pt>
                <c:pt idx="33">
                  <c:v>0</c:v>
                </c:pt>
                <c:pt idx="34">
                  <c:v>66.666666666666657</c:v>
                </c:pt>
                <c:pt idx="35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Sheet1!$L$41:$L$77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25</c:v>
                </c:pt>
                <c:pt idx="13">
                  <c:v>50</c:v>
                </c:pt>
                <c:pt idx="14">
                  <c:v>0</c:v>
                </c:pt>
                <c:pt idx="15">
                  <c:v>14.285714285714285</c:v>
                </c:pt>
                <c:pt idx="16">
                  <c:v>0</c:v>
                </c:pt>
                <c:pt idx="17">
                  <c:v>16.666666666666664</c:v>
                </c:pt>
                <c:pt idx="18">
                  <c:v>9.0909090909090917</c:v>
                </c:pt>
                <c:pt idx="19">
                  <c:v>31.818181818181817</c:v>
                </c:pt>
                <c:pt idx="20">
                  <c:v>33.333333333333329</c:v>
                </c:pt>
                <c:pt idx="21">
                  <c:v>37.5</c:v>
                </c:pt>
                <c:pt idx="22">
                  <c:v>12.5</c:v>
                </c:pt>
                <c:pt idx="23">
                  <c:v>3.4482758620689653</c:v>
                </c:pt>
                <c:pt idx="24">
                  <c:v>28.571428571428569</c:v>
                </c:pt>
                <c:pt idx="25">
                  <c:v>21.666666666666668</c:v>
                </c:pt>
                <c:pt idx="26">
                  <c:v>20</c:v>
                </c:pt>
                <c:pt idx="27">
                  <c:v>28.749999999999996</c:v>
                </c:pt>
                <c:pt idx="28">
                  <c:v>38.095238095238095</c:v>
                </c:pt>
                <c:pt idx="29">
                  <c:v>35.555555555555557</c:v>
                </c:pt>
                <c:pt idx="30">
                  <c:v>42.857142857142854</c:v>
                </c:pt>
                <c:pt idx="31">
                  <c:v>0</c:v>
                </c:pt>
                <c:pt idx="3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07016"/>
        <c:axId val="286504272"/>
      </c:lineChart>
      <c:catAx>
        <c:axId val="286507016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6504272"/>
        <c:crosses val="autoZero"/>
        <c:auto val="1"/>
        <c:lblAlgn val="ctr"/>
        <c:lblOffset val="100"/>
        <c:noMultiLvlLbl val="0"/>
      </c:catAx>
      <c:valAx>
        <c:axId val="286504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701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2011: </a:t>
            </a:r>
          </a:p>
          <a:p>
            <a:pPr>
              <a:defRPr/>
            </a:pPr>
            <a:r>
              <a:rPr lang="en-US"/>
              <a:t>Average Abundance</a:t>
            </a:r>
          </a:p>
          <a:p>
            <a:pPr>
              <a:defRPr/>
            </a:pPr>
            <a:r>
              <a:rPr lang="en-US"/>
              <a:t>(± std err)</a:t>
            </a:r>
          </a:p>
        </c:rich>
      </c:tx>
      <c:layout>
        <c:manualLayout>
          <c:xMode val="edge"/>
          <c:yMode val="edge"/>
          <c:x val="0.17062489063867017"/>
          <c:y val="9.72222222222222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60000"/>
                  <a:lumOff val="40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Sheet1!$H$41:$H$77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0.25</c:v>
                  </c:pt>
                  <c:pt idx="16">
                    <c:v>0</c:v>
                  </c:pt>
                  <c:pt idx="17">
                    <c:v>0</c:v>
                  </c:pt>
                  <c:pt idx="18">
                    <c:v>0.14698618394803281</c:v>
                  </c:pt>
                  <c:pt idx="19">
                    <c:v>0</c:v>
                  </c:pt>
                  <c:pt idx="20">
                    <c:v>0</c:v>
                  </c:pt>
                  <c:pt idx="21">
                    <c:v>0.97742372738600058</c:v>
                  </c:pt>
                  <c:pt idx="22">
                    <c:v>0.82239849569067525</c:v>
                  </c:pt>
                  <c:pt idx="23">
                    <c:v>0.17881722556123708</c:v>
                  </c:pt>
                  <c:pt idx="24">
                    <c:v>0.35901634163922658</c:v>
                  </c:pt>
                  <c:pt idx="25">
                    <c:v>6.8910448734185267E-2</c:v>
                  </c:pt>
                  <c:pt idx="26">
                    <c:v>2.1130396540709633E-2</c:v>
                  </c:pt>
                  <c:pt idx="27">
                    <c:v>8.6714580408191355E-2</c:v>
                  </c:pt>
                  <c:pt idx="28">
                    <c:v>0.13731134573513029</c:v>
                  </c:pt>
                  <c:pt idx="29">
                    <c:v>0.12978071316532427</c:v>
                  </c:pt>
                  <c:pt idx="30">
                    <c:v>9.4240810214586648E-2</c:v>
                  </c:pt>
                  <c:pt idx="31">
                    <c:v>0.47380354147934278</c:v>
                  </c:pt>
                  <c:pt idx="32">
                    <c:v>1</c:v>
                  </c:pt>
                  <c:pt idx="33">
                    <c:v>0</c:v>
                  </c:pt>
                  <c:pt idx="34">
                    <c:v>2.1858128414340001</c:v>
                  </c:pt>
                  <c:pt idx="35">
                    <c:v>0.81240384046359593</c:v>
                  </c:pt>
                </c:numCache>
              </c:numRef>
            </c:plus>
            <c:minus>
              <c:numRef>
                <c:f>Sheet1!$H$41:$H$77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0.25</c:v>
                  </c:pt>
                  <c:pt idx="16">
                    <c:v>0</c:v>
                  </c:pt>
                  <c:pt idx="17">
                    <c:v>0</c:v>
                  </c:pt>
                  <c:pt idx="18">
                    <c:v>0.14698618394803281</c:v>
                  </c:pt>
                  <c:pt idx="19">
                    <c:v>0</c:v>
                  </c:pt>
                  <c:pt idx="20">
                    <c:v>0</c:v>
                  </c:pt>
                  <c:pt idx="21">
                    <c:v>0.97742372738600058</c:v>
                  </c:pt>
                  <c:pt idx="22">
                    <c:v>0.82239849569067525</c:v>
                  </c:pt>
                  <c:pt idx="23">
                    <c:v>0.17881722556123708</c:v>
                  </c:pt>
                  <c:pt idx="24">
                    <c:v>0.35901634163922658</c:v>
                  </c:pt>
                  <c:pt idx="25">
                    <c:v>6.8910448734185267E-2</c:v>
                  </c:pt>
                  <c:pt idx="26">
                    <c:v>2.1130396540709633E-2</c:v>
                  </c:pt>
                  <c:pt idx="27">
                    <c:v>8.6714580408191355E-2</c:v>
                  </c:pt>
                  <c:pt idx="28">
                    <c:v>0.13731134573513029</c:v>
                  </c:pt>
                  <c:pt idx="29">
                    <c:v>0.12978071316532427</c:v>
                  </c:pt>
                  <c:pt idx="30">
                    <c:v>9.4240810214586648E-2</c:v>
                  </c:pt>
                  <c:pt idx="31">
                    <c:v>0.47380354147934278</c:v>
                  </c:pt>
                  <c:pt idx="32">
                    <c:v>1</c:v>
                  </c:pt>
                  <c:pt idx="33">
                    <c:v>0</c:v>
                  </c:pt>
                  <c:pt idx="34">
                    <c:v>2.1858128414340001</c:v>
                  </c:pt>
                  <c:pt idx="35">
                    <c:v>0.81240384046359593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Sheet1!$F$41:$F$77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0.25</c:v>
                </c:pt>
                <c:pt idx="16">
                  <c:v>0</c:v>
                </c:pt>
                <c:pt idx="17">
                  <c:v>0</c:v>
                </c:pt>
                <c:pt idx="18">
                  <c:v>0.22222222222222221</c:v>
                </c:pt>
                <c:pt idx="19">
                  <c:v>0</c:v>
                </c:pt>
                <c:pt idx="20">
                  <c:v>0</c:v>
                </c:pt>
                <c:pt idx="21">
                  <c:v>1.25</c:v>
                </c:pt>
                <c:pt idx="22">
                  <c:v>1.375</c:v>
                </c:pt>
                <c:pt idx="23">
                  <c:v>0.31818181818181818</c:v>
                </c:pt>
                <c:pt idx="24">
                  <c:v>0.76470588235294112</c:v>
                </c:pt>
                <c:pt idx="25">
                  <c:v>0.28767123287671231</c:v>
                </c:pt>
                <c:pt idx="26">
                  <c:v>0.18421052631578946</c:v>
                </c:pt>
                <c:pt idx="27">
                  <c:v>0.39795918367346939</c:v>
                </c:pt>
                <c:pt idx="28">
                  <c:v>0.56043956043956045</c:v>
                </c:pt>
                <c:pt idx="29">
                  <c:v>0.27777777777777779</c:v>
                </c:pt>
                <c:pt idx="30">
                  <c:v>0.21428571428571427</c:v>
                </c:pt>
                <c:pt idx="31">
                  <c:v>0.7142857142857143</c:v>
                </c:pt>
                <c:pt idx="32">
                  <c:v>1</c:v>
                </c:pt>
                <c:pt idx="33">
                  <c:v>0</c:v>
                </c:pt>
                <c:pt idx="34">
                  <c:v>2.6666666666666665</c:v>
                </c:pt>
                <c:pt idx="35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Sheet1!$O$41:$O$77</c:f>
                <c:numCache>
                  <c:formatCode>General</c:formatCode>
                  <c:ptCount val="37"/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2">
                    <c:v>0.25</c:v>
                  </c:pt>
                  <c:pt idx="13">
                    <c:v>0.22110831935702666</c:v>
                  </c:pt>
                  <c:pt idx="14">
                    <c:v>0</c:v>
                  </c:pt>
                  <c:pt idx="15">
                    <c:v>9.7052317212393921E-2</c:v>
                  </c:pt>
                  <c:pt idx="16">
                    <c:v>0</c:v>
                  </c:pt>
                  <c:pt idx="17">
                    <c:v>0.11236664374387369</c:v>
                  </c:pt>
                  <c:pt idx="18">
                    <c:v>9.0909090909090912E-2</c:v>
                  </c:pt>
                  <c:pt idx="19">
                    <c:v>0.20520576440677629</c:v>
                  </c:pt>
                  <c:pt idx="20">
                    <c:v>0.33333333333333337</c:v>
                  </c:pt>
                  <c:pt idx="21">
                    <c:v>0.411877235523957</c:v>
                  </c:pt>
                  <c:pt idx="22">
                    <c:v>0.125</c:v>
                  </c:pt>
                  <c:pt idx="23">
                    <c:v>3.4482758620689655E-2</c:v>
                  </c:pt>
                  <c:pt idx="24">
                    <c:v>0.2276078590901976</c:v>
                  </c:pt>
                  <c:pt idx="25">
                    <c:v>0.27274153931754364</c:v>
                  </c:pt>
                  <c:pt idx="26">
                    <c:v>0.18030253354138032</c:v>
                  </c:pt>
                  <c:pt idx="27">
                    <c:v>0.28208297885910327</c:v>
                  </c:pt>
                  <c:pt idx="28">
                    <c:v>0.22298139224752711</c:v>
                  </c:pt>
                  <c:pt idx="29">
                    <c:v>0.13291179154691654</c:v>
                  </c:pt>
                  <c:pt idx="30">
                    <c:v>0.20203050891044214</c:v>
                  </c:pt>
                  <c:pt idx="31">
                    <c:v>0</c:v>
                  </c:pt>
                  <c:pt idx="33">
                    <c:v>0</c:v>
                  </c:pt>
                </c:numCache>
              </c:numRef>
            </c:plus>
            <c:minus>
              <c:numRef>
                <c:f>Sheet1!$O$41:$O$77</c:f>
                <c:numCache>
                  <c:formatCode>General</c:formatCode>
                  <c:ptCount val="37"/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2">
                    <c:v>0.25</c:v>
                  </c:pt>
                  <c:pt idx="13">
                    <c:v>0.22110831935702666</c:v>
                  </c:pt>
                  <c:pt idx="14">
                    <c:v>0</c:v>
                  </c:pt>
                  <c:pt idx="15">
                    <c:v>9.7052317212393921E-2</c:v>
                  </c:pt>
                  <c:pt idx="16">
                    <c:v>0</c:v>
                  </c:pt>
                  <c:pt idx="17">
                    <c:v>0.11236664374387369</c:v>
                  </c:pt>
                  <c:pt idx="18">
                    <c:v>9.0909090909090912E-2</c:v>
                  </c:pt>
                  <c:pt idx="19">
                    <c:v>0.20520576440677629</c:v>
                  </c:pt>
                  <c:pt idx="20">
                    <c:v>0.33333333333333337</c:v>
                  </c:pt>
                  <c:pt idx="21">
                    <c:v>0.411877235523957</c:v>
                  </c:pt>
                  <c:pt idx="22">
                    <c:v>0.125</c:v>
                  </c:pt>
                  <c:pt idx="23">
                    <c:v>3.4482758620689655E-2</c:v>
                  </c:pt>
                  <c:pt idx="24">
                    <c:v>0.2276078590901976</c:v>
                  </c:pt>
                  <c:pt idx="25">
                    <c:v>0.27274153931754364</c:v>
                  </c:pt>
                  <c:pt idx="26">
                    <c:v>0.18030253354138032</c:v>
                  </c:pt>
                  <c:pt idx="27">
                    <c:v>0.28208297885910327</c:v>
                  </c:pt>
                  <c:pt idx="28">
                    <c:v>0.22298139224752711</c:v>
                  </c:pt>
                  <c:pt idx="29">
                    <c:v>0.13291179154691654</c:v>
                  </c:pt>
                  <c:pt idx="30">
                    <c:v>0.20203050891044214</c:v>
                  </c:pt>
                  <c:pt idx="31">
                    <c:v>0</c:v>
                  </c:pt>
                  <c:pt idx="33">
                    <c:v>0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Sheet1!$M$41:$M$77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0.25</c:v>
                </c:pt>
                <c:pt idx="13">
                  <c:v>0.6</c:v>
                </c:pt>
                <c:pt idx="14">
                  <c:v>0</c:v>
                </c:pt>
                <c:pt idx="15">
                  <c:v>0.14285714285714285</c:v>
                </c:pt>
                <c:pt idx="16">
                  <c:v>0</c:v>
                </c:pt>
                <c:pt idx="17">
                  <c:v>0.16666666666666666</c:v>
                </c:pt>
                <c:pt idx="18">
                  <c:v>9.0909090909090912E-2</c:v>
                </c:pt>
                <c:pt idx="19">
                  <c:v>0.54545454545454541</c:v>
                </c:pt>
                <c:pt idx="20">
                  <c:v>0.33333333333333331</c:v>
                </c:pt>
                <c:pt idx="21">
                  <c:v>0.75</c:v>
                </c:pt>
                <c:pt idx="22">
                  <c:v>0.125</c:v>
                </c:pt>
                <c:pt idx="23">
                  <c:v>3.4482758620689655E-2</c:v>
                </c:pt>
                <c:pt idx="24">
                  <c:v>0.42857142857142855</c:v>
                </c:pt>
                <c:pt idx="25">
                  <c:v>0.66666666666666663</c:v>
                </c:pt>
                <c:pt idx="26">
                  <c:v>0.45714285714285713</c:v>
                </c:pt>
                <c:pt idx="27">
                  <c:v>0.83750000000000002</c:v>
                </c:pt>
                <c:pt idx="28">
                  <c:v>0.90476190476190477</c:v>
                </c:pt>
                <c:pt idx="29">
                  <c:v>0.57777777777777772</c:v>
                </c:pt>
                <c:pt idx="30">
                  <c:v>0.42857142857142855</c:v>
                </c:pt>
                <c:pt idx="31">
                  <c:v>0</c:v>
                </c:pt>
                <c:pt idx="33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04664"/>
        <c:axId val="286506624"/>
      </c:lineChart>
      <c:catAx>
        <c:axId val="286504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CLASS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6624"/>
        <c:crosses val="autoZero"/>
        <c:auto val="1"/>
        <c:lblAlgn val="ctr"/>
        <c:lblOffset val="100"/>
        <c:noMultiLvlLbl val="0"/>
      </c:catAx>
      <c:valAx>
        <c:axId val="28650662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466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2011: Prevalence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comparisons'!$C$3:$C$21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8.3333333333333321</c:v>
                </c:pt>
                <c:pt idx="4">
                  <c:v>13.793103448275861</c:v>
                </c:pt>
                <c:pt idx="5">
                  <c:v>34.883720930232556</c:v>
                </c:pt>
                <c:pt idx="6">
                  <c:v>41.025641025641022</c:v>
                </c:pt>
                <c:pt idx="7">
                  <c:v>57.627118644067799</c:v>
                </c:pt>
                <c:pt idx="8">
                  <c:v>48.571428571428569</c:v>
                </c:pt>
                <c:pt idx="9">
                  <c:v>35.294117647058826</c:v>
                </c:pt>
                <c:pt idx="10">
                  <c:v>36.363636363636367</c:v>
                </c:pt>
                <c:pt idx="11">
                  <c:v>60</c:v>
                </c:pt>
                <c:pt idx="12">
                  <c:v>75</c:v>
                </c:pt>
                <c:pt idx="13">
                  <c:v>33.333333333333329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comparisons'!$C$25:$C$43</c:f>
              <c:numCache>
                <c:formatCode>General</c:formatCode>
                <c:ptCount val="19"/>
                <c:pt idx="3">
                  <c:v>0</c:v>
                </c:pt>
                <c:pt idx="4">
                  <c:v>0</c:v>
                </c:pt>
                <c:pt idx="5">
                  <c:v>25</c:v>
                </c:pt>
                <c:pt idx="6">
                  <c:v>18.518518518518519</c:v>
                </c:pt>
                <c:pt idx="7">
                  <c:v>9.5238095238095237</c:v>
                </c:pt>
                <c:pt idx="8">
                  <c:v>32.142857142857146</c:v>
                </c:pt>
                <c:pt idx="9">
                  <c:v>50</c:v>
                </c:pt>
                <c:pt idx="10">
                  <c:v>57.142857142857139</c:v>
                </c:pt>
                <c:pt idx="11">
                  <c:v>64.705882352941174</c:v>
                </c:pt>
                <c:pt idx="12">
                  <c:v>66.666666666666657</c:v>
                </c:pt>
                <c:pt idx="13">
                  <c:v>75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05448"/>
        <c:axId val="286505840"/>
      </c:lineChart>
      <c:catAx>
        <c:axId val="286505448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6505840"/>
        <c:crosses val="autoZero"/>
        <c:auto val="1"/>
        <c:lblAlgn val="ctr"/>
        <c:lblOffset val="100"/>
        <c:noMultiLvlLbl val="0"/>
      </c:catAx>
      <c:valAx>
        <c:axId val="286505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544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4774503187101626"/>
          <c:y val="0.56906058617672794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2011: Abundance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comparisons'!$E$3:$E$21</c:f>
                <c:numCache>
                  <c:formatCode>General</c:formatCode>
                  <c:ptCount val="19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8.3333333333333329E-2</c:v>
                  </c:pt>
                  <c:pt idx="4">
                    <c:v>0.14802935173711054</c:v>
                  </c:pt>
                  <c:pt idx="5">
                    <c:v>0.21003930788137867</c:v>
                  </c:pt>
                  <c:pt idx="6">
                    <c:v>0.34295265930359708</c:v>
                  </c:pt>
                  <c:pt idx="7">
                    <c:v>0.36988059880391683</c:v>
                  </c:pt>
                  <c:pt idx="8">
                    <c:v>0.31313770467453378</c:v>
                  </c:pt>
                  <c:pt idx="9">
                    <c:v>0.38573167790011764</c:v>
                  </c:pt>
                  <c:pt idx="10">
                    <c:v>0.5300865358950273</c:v>
                  </c:pt>
                  <c:pt idx="11">
                    <c:v>1.3747727084867518</c:v>
                  </c:pt>
                  <c:pt idx="12">
                    <c:v>1.796988221070652</c:v>
                  </c:pt>
                  <c:pt idx="13">
                    <c:v>1.6666666666666667</c:v>
                  </c:pt>
                </c:numCache>
              </c:numRef>
            </c:plus>
            <c:minus>
              <c:numRef>
                <c:f>'Annual comparisons'!$E$3:$E$21</c:f>
                <c:numCache>
                  <c:formatCode>General</c:formatCode>
                  <c:ptCount val="19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8.3333333333333329E-2</c:v>
                  </c:pt>
                  <c:pt idx="4">
                    <c:v>0.14802935173711054</c:v>
                  </c:pt>
                  <c:pt idx="5">
                    <c:v>0.21003930788137867</c:v>
                  </c:pt>
                  <c:pt idx="6">
                    <c:v>0.34295265930359708</c:v>
                  </c:pt>
                  <c:pt idx="7">
                    <c:v>0.36988059880391683</c:v>
                  </c:pt>
                  <c:pt idx="8">
                    <c:v>0.31313770467453378</c:v>
                  </c:pt>
                  <c:pt idx="9">
                    <c:v>0.38573167790011764</c:v>
                  </c:pt>
                  <c:pt idx="10">
                    <c:v>0.5300865358950273</c:v>
                  </c:pt>
                  <c:pt idx="11">
                    <c:v>1.3747727084867518</c:v>
                  </c:pt>
                  <c:pt idx="12">
                    <c:v>1.796988221070652</c:v>
                  </c:pt>
                  <c:pt idx="13">
                    <c:v>1.6666666666666667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comparisons'!$D$3:$D$21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8.3333333333333329E-2</c:v>
                </c:pt>
                <c:pt idx="4">
                  <c:v>0.27586206896551724</c:v>
                </c:pt>
                <c:pt idx="5">
                  <c:v>0.76744186046511631</c:v>
                </c:pt>
                <c:pt idx="6">
                  <c:v>1.3076923076923077</c:v>
                </c:pt>
                <c:pt idx="7">
                  <c:v>1.8813559322033899</c:v>
                </c:pt>
                <c:pt idx="8">
                  <c:v>1.4571428571428571</c:v>
                </c:pt>
                <c:pt idx="9">
                  <c:v>0.82352941176470584</c:v>
                </c:pt>
                <c:pt idx="10">
                  <c:v>1.0909090909090908</c:v>
                </c:pt>
                <c:pt idx="11">
                  <c:v>4.3</c:v>
                </c:pt>
                <c:pt idx="12">
                  <c:v>3.25</c:v>
                </c:pt>
                <c:pt idx="13">
                  <c:v>1.6666666666666667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comparisons'!$E$25:$E$43</c:f>
                <c:numCache>
                  <c:formatCode>General</c:formatCode>
                  <c:ptCount val="19"/>
                  <c:pt idx="4">
                    <c:v>0</c:v>
                  </c:pt>
                  <c:pt idx="5">
                    <c:v>0.18802535827258873</c:v>
                  </c:pt>
                  <c:pt idx="6">
                    <c:v>0.11438666609620927</c:v>
                  </c:pt>
                  <c:pt idx="7">
                    <c:v>0.16768397011103819</c:v>
                  </c:pt>
                  <c:pt idx="8">
                    <c:v>0.15838255590059608</c:v>
                  </c:pt>
                  <c:pt idx="9">
                    <c:v>0.53662649503083815</c:v>
                  </c:pt>
                  <c:pt idx="10">
                    <c:v>1.0092542317515394</c:v>
                  </c:pt>
                  <c:pt idx="11">
                    <c:v>0.99675077663709089</c:v>
                  </c:pt>
                  <c:pt idx="12">
                    <c:v>0.90982293759707888</c:v>
                  </c:pt>
                  <c:pt idx="13">
                    <c:v>0.8539125638299665</c:v>
                  </c:pt>
                  <c:pt idx="15">
                    <c:v>0</c:v>
                  </c:pt>
                </c:numCache>
              </c:numRef>
            </c:plus>
            <c:minus>
              <c:numRef>
                <c:f>'Annual comparisons'!$E$25:$E$43</c:f>
                <c:numCache>
                  <c:formatCode>General</c:formatCode>
                  <c:ptCount val="19"/>
                  <c:pt idx="4">
                    <c:v>0</c:v>
                  </c:pt>
                  <c:pt idx="5">
                    <c:v>0.18802535827258873</c:v>
                  </c:pt>
                  <c:pt idx="6">
                    <c:v>0.11438666609620927</c:v>
                  </c:pt>
                  <c:pt idx="7">
                    <c:v>0.16768397011103819</c:v>
                  </c:pt>
                  <c:pt idx="8">
                    <c:v>0.15838255590059608</c:v>
                  </c:pt>
                  <c:pt idx="9">
                    <c:v>0.53662649503083815</c:v>
                  </c:pt>
                  <c:pt idx="10">
                    <c:v>1.0092542317515394</c:v>
                  </c:pt>
                  <c:pt idx="11">
                    <c:v>0.99675077663709089</c:v>
                  </c:pt>
                  <c:pt idx="12">
                    <c:v>0.90982293759707888</c:v>
                  </c:pt>
                  <c:pt idx="13">
                    <c:v>0.8539125638299665</c:v>
                  </c:pt>
                  <c:pt idx="15">
                    <c:v>0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comparisons'!$D$25:$D$43</c:f>
              <c:numCache>
                <c:formatCode>General</c:formatCode>
                <c:ptCount val="19"/>
                <c:pt idx="3">
                  <c:v>0</c:v>
                </c:pt>
                <c:pt idx="4">
                  <c:v>0</c:v>
                </c:pt>
                <c:pt idx="5">
                  <c:v>0.33333333333333331</c:v>
                </c:pt>
                <c:pt idx="6">
                  <c:v>0.25925925925925924</c:v>
                </c:pt>
                <c:pt idx="7">
                  <c:v>0.23809523809523808</c:v>
                </c:pt>
                <c:pt idx="8">
                  <c:v>0.5357142857142857</c:v>
                </c:pt>
                <c:pt idx="9">
                  <c:v>1.7083333333333333</c:v>
                </c:pt>
                <c:pt idx="10">
                  <c:v>2.9047619047619047</c:v>
                </c:pt>
                <c:pt idx="11">
                  <c:v>3.5294117647058822</c:v>
                </c:pt>
                <c:pt idx="12">
                  <c:v>2.1666666666666665</c:v>
                </c:pt>
                <c:pt idx="13">
                  <c:v>1.75</c:v>
                </c:pt>
                <c:pt idx="14">
                  <c:v>13</c:v>
                </c:pt>
                <c:pt idx="15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08976"/>
        <c:axId val="286506232"/>
      </c:lineChart>
      <c:catAx>
        <c:axId val="28650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6232"/>
        <c:crosses val="autoZero"/>
        <c:auto val="1"/>
        <c:lblAlgn val="ctr"/>
        <c:lblOffset val="100"/>
        <c:noMultiLvlLbl val="0"/>
      </c:catAx>
      <c:valAx>
        <c:axId val="286506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ABUNDANCE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897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080625636081204"/>
          <c:y val="0.29591243802857975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2012: Prevalence</a:t>
            </a:r>
          </a:p>
        </c:rich>
      </c:tx>
      <c:layout>
        <c:manualLayout>
          <c:xMode val="edge"/>
          <c:yMode val="edge"/>
          <c:x val="0.16506933508311461"/>
          <c:y val="0.111111111111111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Sheet1!$E$80:$E$116</c:f>
              <c:numCache>
                <c:formatCode>General</c:formatCode>
                <c:ptCount val="37"/>
                <c:pt idx="10">
                  <c:v>0</c:v>
                </c:pt>
                <c:pt idx="11">
                  <c:v>27.27272727272727</c:v>
                </c:pt>
                <c:pt idx="12">
                  <c:v>23.809523809523807</c:v>
                </c:pt>
                <c:pt idx="13">
                  <c:v>11.627906976744185</c:v>
                </c:pt>
                <c:pt idx="14">
                  <c:v>12.5</c:v>
                </c:pt>
                <c:pt idx="15">
                  <c:v>4.3478260869565215</c:v>
                </c:pt>
                <c:pt idx="16">
                  <c:v>0</c:v>
                </c:pt>
                <c:pt idx="17">
                  <c:v>0</c:v>
                </c:pt>
                <c:pt idx="18">
                  <c:v>7.6923076923076925</c:v>
                </c:pt>
                <c:pt idx="19">
                  <c:v>12.5</c:v>
                </c:pt>
                <c:pt idx="20">
                  <c:v>0</c:v>
                </c:pt>
                <c:pt idx="21">
                  <c:v>18.181818181818183</c:v>
                </c:pt>
                <c:pt idx="22">
                  <c:v>0</c:v>
                </c:pt>
                <c:pt idx="23">
                  <c:v>0</c:v>
                </c:pt>
                <c:pt idx="24">
                  <c:v>40</c:v>
                </c:pt>
                <c:pt idx="25">
                  <c:v>62.5</c:v>
                </c:pt>
                <c:pt idx="26">
                  <c:v>40</c:v>
                </c:pt>
                <c:pt idx="27">
                  <c:v>55.555555555555557</c:v>
                </c:pt>
                <c:pt idx="28">
                  <c:v>33.333333333333329</c:v>
                </c:pt>
                <c:pt idx="29">
                  <c:v>46.153846153846153</c:v>
                </c:pt>
                <c:pt idx="30">
                  <c:v>25</c:v>
                </c:pt>
                <c:pt idx="31">
                  <c:v>100</c:v>
                </c:pt>
                <c:pt idx="32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Sheet1!$L$80:$L$116</c:f>
              <c:numCache>
                <c:formatCode>General</c:formatCode>
                <c:ptCount val="37"/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50</c:v>
                </c:pt>
                <c:pt idx="28">
                  <c:v>100</c:v>
                </c:pt>
                <c:pt idx="29">
                  <c:v>0</c:v>
                </c:pt>
                <c:pt idx="30">
                  <c:v>50</c:v>
                </c:pt>
                <c:pt idx="3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08584"/>
        <c:axId val="286509368"/>
      </c:lineChart>
      <c:catAx>
        <c:axId val="286508584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6509368"/>
        <c:crosses val="autoZero"/>
        <c:auto val="1"/>
        <c:lblAlgn val="ctr"/>
        <c:lblOffset val="100"/>
        <c:noMultiLvlLbl val="0"/>
      </c:catAx>
      <c:valAx>
        <c:axId val="286509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858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0516185476815"/>
          <c:y val="5.0925925925925923E-2"/>
          <c:w val="0.85225612423447072"/>
          <c:h val="0.76697579469233013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Comparisons!$W$2:$W$38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9.0909090909090899</c:v>
                  </c:pt>
                  <c:pt idx="12">
                    <c:v>5.9523809523809517</c:v>
                  </c:pt>
                  <c:pt idx="13">
                    <c:v>18.80163163351007</c:v>
                  </c:pt>
                  <c:pt idx="14">
                    <c:v>14.577379737113249</c:v>
                  </c:pt>
                  <c:pt idx="15">
                    <c:v>4.739230154515278</c:v>
                  </c:pt>
                  <c:pt idx="16">
                    <c:v>5.5598495876814615</c:v>
                  </c:pt>
                  <c:pt idx="17">
                    <c:v>5.7184565069568327</c:v>
                  </c:pt>
                  <c:pt idx="18">
                    <c:v>5.1283820841358496</c:v>
                  </c:pt>
                  <c:pt idx="19">
                    <c:v>6.0249105355908315</c:v>
                  </c:pt>
                  <c:pt idx="20">
                    <c:v>11.430338862117585</c:v>
                  </c:pt>
                  <c:pt idx="21">
                    <c:v>5.5337964522751149</c:v>
                  </c:pt>
                  <c:pt idx="22">
                    <c:v>9.0016929078152614</c:v>
                  </c:pt>
                  <c:pt idx="23">
                    <c:v>17.483577818565372</c:v>
                  </c:pt>
                  <c:pt idx="24">
                    <c:v>9.3113307274651476</c:v>
                  </c:pt>
                  <c:pt idx="25">
                    <c:v>8.6827947893703143</c:v>
                  </c:pt>
                  <c:pt idx="26">
                    <c:v>18.041498659550484</c:v>
                  </c:pt>
                  <c:pt idx="27">
                    <c:v>10.862327732351119</c:v>
                  </c:pt>
                  <c:pt idx="28">
                    <c:v>11.239293043458286</c:v>
                  </c:pt>
                  <c:pt idx="29">
                    <c:v>13.576093114970453</c:v>
                  </c:pt>
                  <c:pt idx="30">
                    <c:v>19.507106676397552</c:v>
                  </c:pt>
                  <c:pt idx="31">
                    <c:v>14.174167682035449</c:v>
                  </c:pt>
                  <c:pt idx="32">
                    <c:v>16.666666666666664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plus>
            <c:minus>
              <c:numRef>
                <c:f>Comparisons!$W$2:$W$38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9.0909090909090899</c:v>
                  </c:pt>
                  <c:pt idx="12">
                    <c:v>5.9523809523809517</c:v>
                  </c:pt>
                  <c:pt idx="13">
                    <c:v>18.80163163351007</c:v>
                  </c:pt>
                  <c:pt idx="14">
                    <c:v>14.577379737113249</c:v>
                  </c:pt>
                  <c:pt idx="15">
                    <c:v>4.739230154515278</c:v>
                  </c:pt>
                  <c:pt idx="16">
                    <c:v>5.5598495876814615</c:v>
                  </c:pt>
                  <c:pt idx="17">
                    <c:v>5.7184565069568327</c:v>
                  </c:pt>
                  <c:pt idx="18">
                    <c:v>5.1283820841358496</c:v>
                  </c:pt>
                  <c:pt idx="19">
                    <c:v>6.0249105355908315</c:v>
                  </c:pt>
                  <c:pt idx="20">
                    <c:v>11.430338862117585</c:v>
                  </c:pt>
                  <c:pt idx="21">
                    <c:v>5.5337964522751149</c:v>
                  </c:pt>
                  <c:pt idx="22">
                    <c:v>9.0016929078152614</c:v>
                  </c:pt>
                  <c:pt idx="23">
                    <c:v>17.483577818565372</c:v>
                  </c:pt>
                  <c:pt idx="24">
                    <c:v>9.3113307274651476</c:v>
                  </c:pt>
                  <c:pt idx="25">
                    <c:v>8.6827947893703143</c:v>
                  </c:pt>
                  <c:pt idx="26">
                    <c:v>18.041498659550484</c:v>
                  </c:pt>
                  <c:pt idx="27">
                    <c:v>10.862327732351119</c:v>
                  </c:pt>
                  <c:pt idx="28">
                    <c:v>11.239293043458286</c:v>
                  </c:pt>
                  <c:pt idx="29">
                    <c:v>13.576093114970453</c:v>
                  </c:pt>
                  <c:pt idx="30">
                    <c:v>19.507106676397552</c:v>
                  </c:pt>
                  <c:pt idx="31">
                    <c:v>14.174167682035449</c:v>
                  </c:pt>
                  <c:pt idx="32">
                    <c:v>16.666666666666664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Comparisons!$Q$2:$Q$38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Comparisons!$R$2:$R$38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9.0909090909090899</c:v>
                </c:pt>
                <c:pt idx="12">
                  <c:v>5.9523809523809517</c:v>
                </c:pt>
                <c:pt idx="13">
                  <c:v>26.325581395348838</c:v>
                </c:pt>
                <c:pt idx="14">
                  <c:v>17.5</c:v>
                </c:pt>
                <c:pt idx="15">
                  <c:v>15.739130434782609</c:v>
                </c:pt>
                <c:pt idx="16">
                  <c:v>9.5047619047619047</c:v>
                </c:pt>
                <c:pt idx="17">
                  <c:v>11.868686868686869</c:v>
                </c:pt>
                <c:pt idx="18">
                  <c:v>21.21017871017871</c:v>
                </c:pt>
                <c:pt idx="19">
                  <c:v>12.675706646294882</c:v>
                </c:pt>
                <c:pt idx="20">
                  <c:v>19.978260869565219</c:v>
                </c:pt>
                <c:pt idx="21">
                  <c:v>32.564934398268399</c:v>
                </c:pt>
                <c:pt idx="22">
                  <c:v>23.295454545454547</c:v>
                </c:pt>
                <c:pt idx="23">
                  <c:v>38.441558441558435</c:v>
                </c:pt>
                <c:pt idx="24">
                  <c:v>34.741363211951452</c:v>
                </c:pt>
                <c:pt idx="25">
                  <c:v>50.13372472276582</c:v>
                </c:pt>
                <c:pt idx="26">
                  <c:v>45.690058479532162</c:v>
                </c:pt>
                <c:pt idx="27">
                  <c:v>62.236960052086104</c:v>
                </c:pt>
                <c:pt idx="28">
                  <c:v>53.302188008070367</c:v>
                </c:pt>
                <c:pt idx="29">
                  <c:v>53.500610500610506</c:v>
                </c:pt>
                <c:pt idx="30">
                  <c:v>53.571428571428569</c:v>
                </c:pt>
                <c:pt idx="31">
                  <c:v>79.047619047619037</c:v>
                </c:pt>
                <c:pt idx="32">
                  <c:v>66.666666666666671</c:v>
                </c:pt>
                <c:pt idx="33">
                  <c:v>0</c:v>
                </c:pt>
                <c:pt idx="34">
                  <c:v>66.666666666666657</c:v>
                </c:pt>
                <c:pt idx="35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Comparisons!$AD$2:$AD$38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6.25</c:v>
                  </c:pt>
                  <c:pt idx="13">
                    <c:v>12.125031532262357</c:v>
                  </c:pt>
                  <c:pt idx="14">
                    <c:v>0.74074074074074081</c:v>
                  </c:pt>
                  <c:pt idx="15">
                    <c:v>3.0261834677632495</c:v>
                  </c:pt>
                  <c:pt idx="16">
                    <c:v>3.5758900704465688</c:v>
                  </c:pt>
                  <c:pt idx="17">
                    <c:v>3.4937710816690877</c:v>
                  </c:pt>
                  <c:pt idx="18">
                    <c:v>2.8128111878849893</c:v>
                  </c:pt>
                  <c:pt idx="19">
                    <c:v>6.3636363636363624</c:v>
                  </c:pt>
                  <c:pt idx="20">
                    <c:v>8.3333333333333321</c:v>
                  </c:pt>
                  <c:pt idx="21">
                    <c:v>9.375</c:v>
                  </c:pt>
                  <c:pt idx="22">
                    <c:v>24.138812971367638</c:v>
                  </c:pt>
                  <c:pt idx="23">
                    <c:v>0.86206896551724121</c:v>
                  </c:pt>
                  <c:pt idx="24">
                    <c:v>8.3154675373024922</c:v>
                  </c:pt>
                  <c:pt idx="25">
                    <c:v>11.851218877773242</c:v>
                  </c:pt>
                  <c:pt idx="26">
                    <c:v>6.666666666666667</c:v>
                  </c:pt>
                  <c:pt idx="27">
                    <c:v>14.487782208928092</c:v>
                  </c:pt>
                  <c:pt idx="28">
                    <c:v>20.628242203766018</c:v>
                  </c:pt>
                  <c:pt idx="29">
                    <c:v>10.57381461704127</c:v>
                  </c:pt>
                  <c:pt idx="30">
                    <c:v>9.2022432004036343</c:v>
                  </c:pt>
                  <c:pt idx="31">
                    <c:v>26.315789473684216</c:v>
                  </c:pt>
                  <c:pt idx="32">
                    <c:v>0</c:v>
                  </c:pt>
                  <c:pt idx="33">
                    <c:v>16.666666499999984</c:v>
                  </c:pt>
                </c:numCache>
              </c:numRef>
            </c:plus>
            <c:minus>
              <c:numRef>
                <c:f>Comparisons!$AD$2:$AD$38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6.25</c:v>
                  </c:pt>
                  <c:pt idx="13">
                    <c:v>12.125031532262357</c:v>
                  </c:pt>
                  <c:pt idx="14">
                    <c:v>0.74074074074074081</c:v>
                  </c:pt>
                  <c:pt idx="15">
                    <c:v>3.0261834677632495</c:v>
                  </c:pt>
                  <c:pt idx="16">
                    <c:v>3.5758900704465688</c:v>
                  </c:pt>
                  <c:pt idx="17">
                    <c:v>3.4937710816690877</c:v>
                  </c:pt>
                  <c:pt idx="18">
                    <c:v>2.8128111878849893</c:v>
                  </c:pt>
                  <c:pt idx="19">
                    <c:v>6.3636363636363624</c:v>
                  </c:pt>
                  <c:pt idx="20">
                    <c:v>8.3333333333333321</c:v>
                  </c:pt>
                  <c:pt idx="21">
                    <c:v>9.375</c:v>
                  </c:pt>
                  <c:pt idx="22">
                    <c:v>24.138812971367638</c:v>
                  </c:pt>
                  <c:pt idx="23">
                    <c:v>0.86206896551724121</c:v>
                  </c:pt>
                  <c:pt idx="24">
                    <c:v>8.3154675373024922</c:v>
                  </c:pt>
                  <c:pt idx="25">
                    <c:v>11.851218877773242</c:v>
                  </c:pt>
                  <c:pt idx="26">
                    <c:v>6.666666666666667</c:v>
                  </c:pt>
                  <c:pt idx="27">
                    <c:v>14.487782208928092</c:v>
                  </c:pt>
                  <c:pt idx="28">
                    <c:v>20.628242203766018</c:v>
                  </c:pt>
                  <c:pt idx="29">
                    <c:v>10.57381461704127</c:v>
                  </c:pt>
                  <c:pt idx="30">
                    <c:v>9.2022432004036343</c:v>
                  </c:pt>
                  <c:pt idx="31">
                    <c:v>26.315789473684216</c:v>
                  </c:pt>
                  <c:pt idx="32">
                    <c:v>0</c:v>
                  </c:pt>
                  <c:pt idx="33">
                    <c:v>16.666666499999984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Comparisons!$Y$2:$Y$38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22.222222222222221</c:v>
                </c:pt>
                <c:pt idx="12">
                  <c:v>6.25</c:v>
                </c:pt>
                <c:pt idx="13">
                  <c:v>13.815789473684211</c:v>
                </c:pt>
                <c:pt idx="14">
                  <c:v>0.74074074074074081</c:v>
                </c:pt>
                <c:pt idx="15">
                  <c:v>7.1262071262071256</c:v>
                </c:pt>
                <c:pt idx="16">
                  <c:v>4.4642857142857144</c:v>
                </c:pt>
                <c:pt idx="17">
                  <c:v>8.3530028848675588</c:v>
                </c:pt>
                <c:pt idx="18">
                  <c:v>6.6507177033492821</c:v>
                </c:pt>
                <c:pt idx="19">
                  <c:v>6.3636363636363633</c:v>
                </c:pt>
                <c:pt idx="20">
                  <c:v>8.3333333333333321</c:v>
                </c:pt>
                <c:pt idx="21">
                  <c:v>9.375</c:v>
                </c:pt>
                <c:pt idx="22">
                  <c:v>28.125</c:v>
                </c:pt>
                <c:pt idx="23">
                  <c:v>0.86206896551724133</c:v>
                </c:pt>
                <c:pt idx="24">
                  <c:v>13.227513227513228</c:v>
                </c:pt>
                <c:pt idx="25">
                  <c:v>17.916666666666668</c:v>
                </c:pt>
                <c:pt idx="26">
                  <c:v>6.666666666666667</c:v>
                </c:pt>
                <c:pt idx="27">
                  <c:v>26.25</c:v>
                </c:pt>
                <c:pt idx="28">
                  <c:v>47.023809523809526</c:v>
                </c:pt>
                <c:pt idx="29">
                  <c:v>29.722222222222221</c:v>
                </c:pt>
                <c:pt idx="30">
                  <c:v>55.396825396825399</c:v>
                </c:pt>
                <c:pt idx="31">
                  <c:v>26.315789473684209</c:v>
                </c:pt>
                <c:pt idx="32">
                  <c:v>100</c:v>
                </c:pt>
                <c:pt idx="33">
                  <c:v>83.333333500000009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601624"/>
        <c:axId val="284605544"/>
      </c:lineChart>
      <c:catAx>
        <c:axId val="284601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5544"/>
        <c:crosses val="autoZero"/>
        <c:auto val="1"/>
        <c:lblAlgn val="ctr"/>
        <c:lblOffset val="100"/>
        <c:tickLblSkip val="2"/>
        <c:noMultiLvlLbl val="0"/>
      </c:catAx>
      <c:valAx>
        <c:axId val="284605544"/>
        <c:scaling>
          <c:orientation val="minMax"/>
          <c:max val="1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PREVALENCE</a:t>
                </a:r>
                <a:r>
                  <a:rPr lang="en-ZA" sz="1200" baseline="0"/>
                  <a:t> (%)</a:t>
                </a:r>
                <a:endParaRPr lang="en-ZA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1624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5549978127734032"/>
          <c:y val="0.11371500437445317"/>
          <c:w val="0.17561154855643044"/>
          <c:h val="0.21221274424030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2012: </a:t>
            </a:r>
          </a:p>
          <a:p>
            <a:pPr>
              <a:defRPr/>
            </a:pPr>
            <a:r>
              <a:rPr lang="en-US"/>
              <a:t>Average Abundance</a:t>
            </a:r>
          </a:p>
          <a:p>
            <a:pPr>
              <a:defRPr/>
            </a:pPr>
            <a:r>
              <a:rPr lang="en-US"/>
              <a:t>(± std err)</a:t>
            </a:r>
          </a:p>
        </c:rich>
      </c:tx>
      <c:layout>
        <c:manualLayout>
          <c:xMode val="edge"/>
          <c:yMode val="edge"/>
          <c:x val="0.17062489063867017"/>
          <c:y val="9.72222222222222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60000"/>
                  <a:lumOff val="40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Sheet1!$H$80:$H$116</c:f>
                <c:numCache>
                  <c:formatCode>General</c:formatCode>
                  <c:ptCount val="37"/>
                  <c:pt idx="10">
                    <c:v>0</c:v>
                  </c:pt>
                  <c:pt idx="11">
                    <c:v>0.36590203268178378</c:v>
                  </c:pt>
                  <c:pt idx="12">
                    <c:v>0.29776187049263775</c:v>
                  </c:pt>
                  <c:pt idx="13">
                    <c:v>0.19123442275158314</c:v>
                  </c:pt>
                  <c:pt idx="14">
                    <c:v>0.10470292074676441</c:v>
                  </c:pt>
                  <c:pt idx="15">
                    <c:v>4.3478260869565223E-2</c:v>
                  </c:pt>
                  <c:pt idx="16">
                    <c:v>0</c:v>
                  </c:pt>
                  <c:pt idx="17">
                    <c:v>0</c:v>
                  </c:pt>
                  <c:pt idx="18">
                    <c:v>7.6923076923076927E-2</c:v>
                  </c:pt>
                  <c:pt idx="19">
                    <c:v>8.5391256382996647E-2</c:v>
                  </c:pt>
                  <c:pt idx="20">
                    <c:v>0</c:v>
                  </c:pt>
                  <c:pt idx="21">
                    <c:v>0.31228298249668485</c:v>
                  </c:pt>
                  <c:pt idx="22">
                    <c:v>0</c:v>
                  </c:pt>
                  <c:pt idx="23">
                    <c:v>0</c:v>
                  </c:pt>
                  <c:pt idx="24">
                    <c:v>0.79999999999999993</c:v>
                  </c:pt>
                  <c:pt idx="25">
                    <c:v>3.0178043106110866</c:v>
                  </c:pt>
                  <c:pt idx="26">
                    <c:v>1.5691469727919758</c:v>
                  </c:pt>
                  <c:pt idx="27">
                    <c:v>0.61569876345519925</c:v>
                  </c:pt>
                  <c:pt idx="28">
                    <c:v>0.63845050522264257</c:v>
                  </c:pt>
                  <c:pt idx="29">
                    <c:v>0.6265021396343905</c:v>
                  </c:pt>
                  <c:pt idx="30">
                    <c:v>0.5</c:v>
                  </c:pt>
                  <c:pt idx="31">
                    <c:v>2</c:v>
                  </c:pt>
                  <c:pt idx="32">
                    <c:v>1</c:v>
                  </c:pt>
                </c:numCache>
              </c:numRef>
            </c:plus>
            <c:minus>
              <c:numRef>
                <c:f>Sheet1!$H$80:$H$116</c:f>
                <c:numCache>
                  <c:formatCode>General</c:formatCode>
                  <c:ptCount val="37"/>
                  <c:pt idx="10">
                    <c:v>0</c:v>
                  </c:pt>
                  <c:pt idx="11">
                    <c:v>0.36590203268178378</c:v>
                  </c:pt>
                  <c:pt idx="12">
                    <c:v>0.29776187049263775</c:v>
                  </c:pt>
                  <c:pt idx="13">
                    <c:v>0.19123442275158314</c:v>
                  </c:pt>
                  <c:pt idx="14">
                    <c:v>0.10470292074676441</c:v>
                  </c:pt>
                  <c:pt idx="15">
                    <c:v>4.3478260869565223E-2</c:v>
                  </c:pt>
                  <c:pt idx="16">
                    <c:v>0</c:v>
                  </c:pt>
                  <c:pt idx="17">
                    <c:v>0</c:v>
                  </c:pt>
                  <c:pt idx="18">
                    <c:v>7.6923076923076927E-2</c:v>
                  </c:pt>
                  <c:pt idx="19">
                    <c:v>8.5391256382996647E-2</c:v>
                  </c:pt>
                  <c:pt idx="20">
                    <c:v>0</c:v>
                  </c:pt>
                  <c:pt idx="21">
                    <c:v>0.31228298249668485</c:v>
                  </c:pt>
                  <c:pt idx="22">
                    <c:v>0</c:v>
                  </c:pt>
                  <c:pt idx="23">
                    <c:v>0</c:v>
                  </c:pt>
                  <c:pt idx="24">
                    <c:v>0.79999999999999993</c:v>
                  </c:pt>
                  <c:pt idx="25">
                    <c:v>3.0178043106110866</c:v>
                  </c:pt>
                  <c:pt idx="26">
                    <c:v>1.5691469727919758</c:v>
                  </c:pt>
                  <c:pt idx="27">
                    <c:v>0.61569876345519925</c:v>
                  </c:pt>
                  <c:pt idx="28">
                    <c:v>0.63845050522264257</c:v>
                  </c:pt>
                  <c:pt idx="29">
                    <c:v>0.6265021396343905</c:v>
                  </c:pt>
                  <c:pt idx="30">
                    <c:v>0.5</c:v>
                  </c:pt>
                  <c:pt idx="31">
                    <c:v>2</c:v>
                  </c:pt>
                  <c:pt idx="32">
                    <c:v>1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Sheet1!$F$80:$F$116</c:f>
              <c:numCache>
                <c:formatCode>General</c:formatCode>
                <c:ptCount val="37"/>
                <c:pt idx="10">
                  <c:v>0</c:v>
                </c:pt>
                <c:pt idx="11">
                  <c:v>0.54545454545454541</c:v>
                </c:pt>
                <c:pt idx="12">
                  <c:v>0.52380952380952384</c:v>
                </c:pt>
                <c:pt idx="13">
                  <c:v>0.37209302325581395</c:v>
                </c:pt>
                <c:pt idx="14">
                  <c:v>0.1875</c:v>
                </c:pt>
                <c:pt idx="15">
                  <c:v>4.3478260869565216E-2</c:v>
                </c:pt>
                <c:pt idx="16">
                  <c:v>0</c:v>
                </c:pt>
                <c:pt idx="17">
                  <c:v>0</c:v>
                </c:pt>
                <c:pt idx="18">
                  <c:v>7.6923076923076927E-2</c:v>
                </c:pt>
                <c:pt idx="19">
                  <c:v>0.125</c:v>
                </c:pt>
                <c:pt idx="20">
                  <c:v>0</c:v>
                </c:pt>
                <c:pt idx="21">
                  <c:v>0.45454545454545453</c:v>
                </c:pt>
                <c:pt idx="22">
                  <c:v>0</c:v>
                </c:pt>
                <c:pt idx="23">
                  <c:v>0</c:v>
                </c:pt>
                <c:pt idx="24">
                  <c:v>1.2</c:v>
                </c:pt>
                <c:pt idx="25">
                  <c:v>5</c:v>
                </c:pt>
                <c:pt idx="26">
                  <c:v>2.2000000000000002</c:v>
                </c:pt>
                <c:pt idx="27">
                  <c:v>2</c:v>
                </c:pt>
                <c:pt idx="28">
                  <c:v>1.4</c:v>
                </c:pt>
                <c:pt idx="29">
                  <c:v>1.4615384615384615</c:v>
                </c:pt>
                <c:pt idx="30">
                  <c:v>0.5</c:v>
                </c:pt>
                <c:pt idx="31">
                  <c:v>10</c:v>
                </c:pt>
                <c:pt idx="32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Sheet1!$O$80:$O$116</c:f>
                <c:numCache>
                  <c:formatCode>General</c:formatCode>
                  <c:ptCount val="37"/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1</c:v>
                  </c:pt>
                  <c:pt idx="28">
                    <c:v>0</c:v>
                  </c:pt>
                  <c:pt idx="29">
                    <c:v>0</c:v>
                  </c:pt>
                  <c:pt idx="30">
                    <c:v>23.999999999999996</c:v>
                  </c:pt>
                  <c:pt idx="31">
                    <c:v>0</c:v>
                  </c:pt>
                </c:numCache>
              </c:numRef>
            </c:plus>
            <c:minus>
              <c:numRef>
                <c:f>Sheet1!$O$80:$O$116</c:f>
                <c:numCache>
                  <c:formatCode>General</c:formatCode>
                  <c:ptCount val="37"/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1</c:v>
                  </c:pt>
                  <c:pt idx="28">
                    <c:v>0</c:v>
                  </c:pt>
                  <c:pt idx="29">
                    <c:v>0</c:v>
                  </c:pt>
                  <c:pt idx="30">
                    <c:v>23.999999999999996</c:v>
                  </c:pt>
                  <c:pt idx="31">
                    <c:v>0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Sheet1!$M$80:$M$116</c:f>
              <c:numCache>
                <c:formatCode>General</c:formatCode>
                <c:ptCount val="37"/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28</c:v>
                </c:pt>
                <c:pt idx="29">
                  <c:v>0</c:v>
                </c:pt>
                <c:pt idx="30">
                  <c:v>24</c:v>
                </c:pt>
                <c:pt idx="3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502312"/>
        <c:axId val="286502704"/>
      </c:lineChart>
      <c:catAx>
        <c:axId val="286502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CLASS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2704"/>
        <c:crosses val="autoZero"/>
        <c:auto val="1"/>
        <c:lblAlgn val="ctr"/>
        <c:lblOffset val="100"/>
        <c:noMultiLvlLbl val="0"/>
      </c:catAx>
      <c:valAx>
        <c:axId val="286502704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231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2012: Prevalence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comparisons'!$G$3:$G$21</c:f>
              <c:numCache>
                <c:formatCode>General</c:formatCode>
                <c:ptCount val="19"/>
                <c:pt idx="3">
                  <c:v>80</c:v>
                </c:pt>
                <c:pt idx="4">
                  <c:v>90</c:v>
                </c:pt>
                <c:pt idx="5">
                  <c:v>88.888888888888886</c:v>
                </c:pt>
                <c:pt idx="6">
                  <c:v>68.75</c:v>
                </c:pt>
                <c:pt idx="7">
                  <c:v>73.529411764705884</c:v>
                </c:pt>
                <c:pt idx="8">
                  <c:v>90.740740740740748</c:v>
                </c:pt>
                <c:pt idx="9">
                  <c:v>79.310344827586206</c:v>
                </c:pt>
                <c:pt idx="10">
                  <c:v>81.578947368421055</c:v>
                </c:pt>
                <c:pt idx="11">
                  <c:v>70.212765957446805</c:v>
                </c:pt>
                <c:pt idx="12">
                  <c:v>93.75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comparisons'!$G$25:$G$43</c:f>
              <c:numCache>
                <c:formatCode>General</c:formatCode>
                <c:ptCount val="19"/>
                <c:pt idx="0">
                  <c:v>0</c:v>
                </c:pt>
                <c:pt idx="3">
                  <c:v>25</c:v>
                </c:pt>
                <c:pt idx="4">
                  <c:v>11.111111111111111</c:v>
                </c:pt>
                <c:pt idx="5">
                  <c:v>0</c:v>
                </c:pt>
                <c:pt idx="6">
                  <c:v>8.3333333333333321</c:v>
                </c:pt>
                <c:pt idx="7">
                  <c:v>35.135135135135137</c:v>
                </c:pt>
                <c:pt idx="8">
                  <c:v>23.943661971830984</c:v>
                </c:pt>
                <c:pt idx="9">
                  <c:v>45.528455284552841</c:v>
                </c:pt>
                <c:pt idx="10">
                  <c:v>45</c:v>
                </c:pt>
                <c:pt idx="11">
                  <c:v>44.680851063829785</c:v>
                </c:pt>
                <c:pt idx="12">
                  <c:v>64</c:v>
                </c:pt>
                <c:pt idx="13">
                  <c:v>36.363636363636367</c:v>
                </c:pt>
                <c:pt idx="14">
                  <c:v>71.428571428571431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03488"/>
        <c:axId val="286503880"/>
      </c:lineChart>
      <c:catAx>
        <c:axId val="286503488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6503880"/>
        <c:crosses val="autoZero"/>
        <c:auto val="1"/>
        <c:lblAlgn val="ctr"/>
        <c:lblOffset val="100"/>
        <c:noMultiLvlLbl val="0"/>
      </c:catAx>
      <c:valAx>
        <c:axId val="286503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50348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4774503187101626"/>
          <c:y val="0.56906058617672794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2012: Abundance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comparisons'!$I$3:$I$21</c:f>
                <c:numCache>
                  <c:formatCode>General</c:formatCode>
                  <c:ptCount val="19"/>
                  <c:pt idx="3">
                    <c:v>0.70710678118654757</c:v>
                  </c:pt>
                  <c:pt idx="4">
                    <c:v>2.1084486134491289</c:v>
                  </c:pt>
                  <c:pt idx="5">
                    <c:v>1.619372553029327</c:v>
                  </c:pt>
                  <c:pt idx="6">
                    <c:v>1.0935416468216166</c:v>
                  </c:pt>
                  <c:pt idx="7">
                    <c:v>1.1277803130566662</c:v>
                  </c:pt>
                  <c:pt idx="8">
                    <c:v>0.90544790495369476</c:v>
                  </c:pt>
                  <c:pt idx="9">
                    <c:v>1.1439851600593196</c:v>
                  </c:pt>
                  <c:pt idx="10">
                    <c:v>0.97242213131817279</c:v>
                  </c:pt>
                  <c:pt idx="11">
                    <c:v>2.6555010433678929</c:v>
                  </c:pt>
                  <c:pt idx="12">
                    <c:v>1.9897592530456152</c:v>
                  </c:pt>
                  <c:pt idx="13">
                    <c:v>0.8242201423013189</c:v>
                  </c:pt>
                  <c:pt idx="14">
                    <c:v>1.0848367380851918</c:v>
                  </c:pt>
                  <c:pt idx="15">
                    <c:v>7.5</c:v>
                  </c:pt>
                  <c:pt idx="16">
                    <c:v>2.666666666666667</c:v>
                  </c:pt>
                </c:numCache>
              </c:numRef>
            </c:plus>
            <c:minus>
              <c:numRef>
                <c:f>'Annual comparisons'!$I$3:$I$21</c:f>
                <c:numCache>
                  <c:formatCode>General</c:formatCode>
                  <c:ptCount val="19"/>
                  <c:pt idx="3">
                    <c:v>0.70710678118654757</c:v>
                  </c:pt>
                  <c:pt idx="4">
                    <c:v>2.1084486134491289</c:v>
                  </c:pt>
                  <c:pt idx="5">
                    <c:v>1.619372553029327</c:v>
                  </c:pt>
                  <c:pt idx="6">
                    <c:v>1.0935416468216166</c:v>
                  </c:pt>
                  <c:pt idx="7">
                    <c:v>1.1277803130566662</c:v>
                  </c:pt>
                  <c:pt idx="8">
                    <c:v>0.90544790495369476</c:v>
                  </c:pt>
                  <c:pt idx="9">
                    <c:v>1.1439851600593196</c:v>
                  </c:pt>
                  <c:pt idx="10">
                    <c:v>0.97242213131817279</c:v>
                  </c:pt>
                  <c:pt idx="11">
                    <c:v>2.6555010433678929</c:v>
                  </c:pt>
                  <c:pt idx="12">
                    <c:v>1.9897592530456152</c:v>
                  </c:pt>
                  <c:pt idx="13">
                    <c:v>0.8242201423013189</c:v>
                  </c:pt>
                  <c:pt idx="14">
                    <c:v>1.0848367380851918</c:v>
                  </c:pt>
                  <c:pt idx="15">
                    <c:v>7.5</c:v>
                  </c:pt>
                  <c:pt idx="16">
                    <c:v>2.666666666666667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comparisons'!$H$3:$H$21</c:f>
              <c:numCache>
                <c:formatCode>General</c:formatCode>
                <c:ptCount val="19"/>
                <c:pt idx="3">
                  <c:v>2</c:v>
                </c:pt>
                <c:pt idx="4">
                  <c:v>4.3</c:v>
                </c:pt>
                <c:pt idx="5">
                  <c:v>4.5555555555555554</c:v>
                </c:pt>
                <c:pt idx="6">
                  <c:v>3.25</c:v>
                </c:pt>
                <c:pt idx="7">
                  <c:v>5.2941176470588234</c:v>
                </c:pt>
                <c:pt idx="8">
                  <c:v>6.2592592592592595</c:v>
                </c:pt>
                <c:pt idx="9">
                  <c:v>6.9137931034482758</c:v>
                </c:pt>
                <c:pt idx="10">
                  <c:v>5.9736842105263159</c:v>
                </c:pt>
                <c:pt idx="11">
                  <c:v>7.5106382978723403</c:v>
                </c:pt>
                <c:pt idx="12">
                  <c:v>7.21875</c:v>
                </c:pt>
                <c:pt idx="13">
                  <c:v>3.4545454545454546</c:v>
                </c:pt>
                <c:pt idx="14">
                  <c:v>5.7142857142857144</c:v>
                </c:pt>
                <c:pt idx="15">
                  <c:v>9.5</c:v>
                </c:pt>
                <c:pt idx="16">
                  <c:v>5.666666666666667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comparisons'!$I$25:$I$43</c:f>
                <c:numCache>
                  <c:formatCode>General</c:formatCode>
                  <c:ptCount val="19"/>
                  <c:pt idx="0">
                    <c:v>0</c:v>
                  </c:pt>
                  <c:pt idx="3">
                    <c:v>0.25</c:v>
                  </c:pt>
                  <c:pt idx="4">
                    <c:v>0.1111111111111111</c:v>
                  </c:pt>
                  <c:pt idx="5">
                    <c:v>0</c:v>
                  </c:pt>
                  <c:pt idx="6">
                    <c:v>8.3333333333333329E-2</c:v>
                  </c:pt>
                  <c:pt idx="7">
                    <c:v>0.26319569654038816</c:v>
                  </c:pt>
                  <c:pt idx="8">
                    <c:v>8.9933110733229071E-2</c:v>
                  </c:pt>
                  <c:pt idx="9">
                    <c:v>0.25148375506609183</c:v>
                  </c:pt>
                  <c:pt idx="10">
                    <c:v>0.22672946434021318</c:v>
                  </c:pt>
                  <c:pt idx="11">
                    <c:v>0.17076950815548883</c:v>
                  </c:pt>
                  <c:pt idx="12">
                    <c:v>0.77066629004533782</c:v>
                  </c:pt>
                  <c:pt idx="13">
                    <c:v>2.3347889989079285</c:v>
                  </c:pt>
                  <c:pt idx="14">
                    <c:v>1.7708908554082907</c:v>
                  </c:pt>
                </c:numCache>
              </c:numRef>
            </c:plus>
            <c:minus>
              <c:numRef>
                <c:f>'Annual comparisons'!$I$25:$I$43</c:f>
                <c:numCache>
                  <c:formatCode>General</c:formatCode>
                  <c:ptCount val="19"/>
                  <c:pt idx="0">
                    <c:v>0</c:v>
                  </c:pt>
                  <c:pt idx="3">
                    <c:v>0.25</c:v>
                  </c:pt>
                  <c:pt idx="4">
                    <c:v>0.1111111111111111</c:v>
                  </c:pt>
                  <c:pt idx="5">
                    <c:v>0</c:v>
                  </c:pt>
                  <c:pt idx="6">
                    <c:v>8.3333333333333329E-2</c:v>
                  </c:pt>
                  <c:pt idx="7">
                    <c:v>0.26319569654038816</c:v>
                  </c:pt>
                  <c:pt idx="8">
                    <c:v>8.9933110733229071E-2</c:v>
                  </c:pt>
                  <c:pt idx="9">
                    <c:v>0.25148375506609183</c:v>
                  </c:pt>
                  <c:pt idx="10">
                    <c:v>0.22672946434021318</c:v>
                  </c:pt>
                  <c:pt idx="11">
                    <c:v>0.17076950815548883</c:v>
                  </c:pt>
                  <c:pt idx="12">
                    <c:v>0.77066629004533782</c:v>
                  </c:pt>
                  <c:pt idx="13">
                    <c:v>2.3347889989079285</c:v>
                  </c:pt>
                  <c:pt idx="14">
                    <c:v>1.7708908554082907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comparisons'!$H$25:$H$43</c:f>
              <c:numCache>
                <c:formatCode>General</c:formatCode>
                <c:ptCount val="19"/>
                <c:pt idx="0">
                  <c:v>0</c:v>
                </c:pt>
                <c:pt idx="3">
                  <c:v>0.25</c:v>
                </c:pt>
                <c:pt idx="4">
                  <c:v>0.1111111111111111</c:v>
                </c:pt>
                <c:pt idx="5">
                  <c:v>0</c:v>
                </c:pt>
                <c:pt idx="6">
                  <c:v>8.3333333333333329E-2</c:v>
                </c:pt>
                <c:pt idx="7">
                  <c:v>0.78378378378378377</c:v>
                </c:pt>
                <c:pt idx="8">
                  <c:v>0.352112676056338</c:v>
                </c:pt>
                <c:pt idx="9">
                  <c:v>1.2845528455284554</c:v>
                </c:pt>
                <c:pt idx="10">
                  <c:v>1.1625000000000001</c:v>
                </c:pt>
                <c:pt idx="11">
                  <c:v>1.1063829787234043</c:v>
                </c:pt>
                <c:pt idx="12">
                  <c:v>3.24</c:v>
                </c:pt>
                <c:pt idx="13">
                  <c:v>2.8181818181818183</c:v>
                </c:pt>
                <c:pt idx="14">
                  <c:v>3.4285714285714284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22888"/>
        <c:axId val="287018968"/>
      </c:lineChart>
      <c:catAx>
        <c:axId val="287022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18968"/>
        <c:crosses val="autoZero"/>
        <c:auto val="1"/>
        <c:lblAlgn val="ctr"/>
        <c:lblOffset val="100"/>
        <c:noMultiLvlLbl val="0"/>
      </c:catAx>
      <c:valAx>
        <c:axId val="287018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n-ZA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ABUNDANCE</a:t>
                </a:r>
                <a:endParaRPr lang="en-ZA"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22888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903754887781886"/>
          <c:y val="0.25424577136191312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2013: Prevalence</a:t>
            </a:r>
          </a:p>
        </c:rich>
      </c:tx>
      <c:layout>
        <c:manualLayout>
          <c:xMode val="edge"/>
          <c:yMode val="edge"/>
          <c:x val="0.12895822397200349"/>
          <c:y val="7.87037037037037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Sheet1!$E$119:$E$155</c:f>
              <c:numCache>
                <c:formatCode>General</c:formatCode>
                <c:ptCount val="37"/>
                <c:pt idx="13">
                  <c:v>100</c:v>
                </c:pt>
                <c:pt idx="14">
                  <c:v>75</c:v>
                </c:pt>
                <c:pt idx="15">
                  <c:v>25</c:v>
                </c:pt>
                <c:pt idx="16">
                  <c:v>28.000000000000004</c:v>
                </c:pt>
                <c:pt idx="17">
                  <c:v>30.555555555555557</c:v>
                </c:pt>
                <c:pt idx="18">
                  <c:v>36.363636363636367</c:v>
                </c:pt>
                <c:pt idx="19">
                  <c:v>35.294117647058826</c:v>
                </c:pt>
                <c:pt idx="20">
                  <c:v>62.5</c:v>
                </c:pt>
                <c:pt idx="21">
                  <c:v>33.333329999999997</c:v>
                </c:pt>
                <c:pt idx="23">
                  <c:v>100</c:v>
                </c:pt>
                <c:pt idx="24">
                  <c:v>0</c:v>
                </c:pt>
                <c:pt idx="25">
                  <c:v>62.5</c:v>
                </c:pt>
                <c:pt idx="26">
                  <c:v>100</c:v>
                </c:pt>
                <c:pt idx="27">
                  <c:v>81.818181818181827</c:v>
                </c:pt>
                <c:pt idx="28">
                  <c:v>83.333333333333343</c:v>
                </c:pt>
                <c:pt idx="29">
                  <c:v>88.888888888888886</c:v>
                </c:pt>
                <c:pt idx="31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Sheet1!$L$119:$L$155</c:f>
              <c:numCache>
                <c:formatCode>General</c:formatCode>
                <c:ptCount val="37"/>
                <c:pt idx="12">
                  <c:v>0</c:v>
                </c:pt>
                <c:pt idx="13">
                  <c:v>0</c:v>
                </c:pt>
                <c:pt idx="15">
                  <c:v>9.0909090909090917</c:v>
                </c:pt>
                <c:pt idx="16">
                  <c:v>15</c:v>
                </c:pt>
                <c:pt idx="17">
                  <c:v>12.195121951219512</c:v>
                </c:pt>
                <c:pt idx="18">
                  <c:v>10.526315789473683</c:v>
                </c:pt>
                <c:pt idx="19">
                  <c:v>0</c:v>
                </c:pt>
                <c:pt idx="22">
                  <c:v>100</c:v>
                </c:pt>
                <c:pt idx="23">
                  <c:v>0</c:v>
                </c:pt>
                <c:pt idx="25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22496"/>
        <c:axId val="287025240"/>
      </c:lineChart>
      <c:catAx>
        <c:axId val="287022496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7025240"/>
        <c:crosses val="autoZero"/>
        <c:auto val="1"/>
        <c:lblAlgn val="ctr"/>
        <c:lblOffset val="100"/>
        <c:noMultiLvlLbl val="0"/>
      </c:catAx>
      <c:valAx>
        <c:axId val="287025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2249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2013: </a:t>
            </a:r>
          </a:p>
          <a:p>
            <a:pPr>
              <a:defRPr/>
            </a:pPr>
            <a:r>
              <a:rPr lang="en-US"/>
              <a:t>Average Abundance</a:t>
            </a:r>
          </a:p>
          <a:p>
            <a:pPr>
              <a:defRPr/>
            </a:pPr>
            <a:r>
              <a:rPr lang="en-US"/>
              <a:t>(± std err)</a:t>
            </a:r>
          </a:p>
        </c:rich>
      </c:tx>
      <c:layout>
        <c:manualLayout>
          <c:xMode val="edge"/>
          <c:yMode val="edge"/>
          <c:x val="0.14562489063867018"/>
          <c:y val="8.33333333333333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60000"/>
                  <a:lumOff val="40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Sheet1!$H$119:$H$155</c:f>
                <c:numCache>
                  <c:formatCode>General</c:formatCode>
                  <c:ptCount val="37"/>
                  <c:pt idx="14">
                    <c:v>0.70710678118654757</c:v>
                  </c:pt>
                  <c:pt idx="15">
                    <c:v>0.86602540378443849</c:v>
                  </c:pt>
                  <c:pt idx="16">
                    <c:v>0.24303634844744243</c:v>
                  </c:pt>
                  <c:pt idx="17">
                    <c:v>0.40659792115619103</c:v>
                  </c:pt>
                  <c:pt idx="18">
                    <c:v>0.30812811597130624</c:v>
                  </c:pt>
                  <c:pt idx="19">
                    <c:v>0.7201379145114879</c:v>
                  </c:pt>
                  <c:pt idx="20">
                    <c:v>0.47949005650348397</c:v>
                  </c:pt>
                  <c:pt idx="21">
                    <c:v>0.33333333333333337</c:v>
                  </c:pt>
                  <c:pt idx="23">
                    <c:v>0.5</c:v>
                  </c:pt>
                  <c:pt idx="24">
                    <c:v>0</c:v>
                  </c:pt>
                  <c:pt idx="25">
                    <c:v>1.6770509831248421</c:v>
                  </c:pt>
                  <c:pt idx="26">
                    <c:v>1.3354150416006751</c:v>
                  </c:pt>
                  <c:pt idx="27">
                    <c:v>1.4147978274516764</c:v>
                  </c:pt>
                  <c:pt idx="28">
                    <c:v>1.7320508075688772</c:v>
                  </c:pt>
                  <c:pt idx="29">
                    <c:v>1.4142135623730949</c:v>
                  </c:pt>
                </c:numCache>
              </c:numRef>
            </c:plus>
            <c:minus>
              <c:numRef>
                <c:f>Sheet1!$H$119:$H$155</c:f>
                <c:numCache>
                  <c:formatCode>General</c:formatCode>
                  <c:ptCount val="37"/>
                  <c:pt idx="14">
                    <c:v>0.70710678118654757</c:v>
                  </c:pt>
                  <c:pt idx="15">
                    <c:v>0.86602540378443849</c:v>
                  </c:pt>
                  <c:pt idx="16">
                    <c:v>0.24303634844744243</c:v>
                  </c:pt>
                  <c:pt idx="17">
                    <c:v>0.40659792115619103</c:v>
                  </c:pt>
                  <c:pt idx="18">
                    <c:v>0.30812811597130624</c:v>
                  </c:pt>
                  <c:pt idx="19">
                    <c:v>0.7201379145114879</c:v>
                  </c:pt>
                  <c:pt idx="20">
                    <c:v>0.47949005650348397</c:v>
                  </c:pt>
                  <c:pt idx="21">
                    <c:v>0.33333333333333337</c:v>
                  </c:pt>
                  <c:pt idx="23">
                    <c:v>0.5</c:v>
                  </c:pt>
                  <c:pt idx="24">
                    <c:v>0</c:v>
                  </c:pt>
                  <c:pt idx="25">
                    <c:v>1.6770509831248421</c:v>
                  </c:pt>
                  <c:pt idx="26">
                    <c:v>1.3354150416006751</c:v>
                  </c:pt>
                  <c:pt idx="27">
                    <c:v>1.4147978274516764</c:v>
                  </c:pt>
                  <c:pt idx="28">
                    <c:v>1.7320508075688772</c:v>
                  </c:pt>
                  <c:pt idx="29">
                    <c:v>1.4142135623730949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Sheet1!$F$119:$F$155</c:f>
              <c:numCache>
                <c:formatCode>General</c:formatCode>
                <c:ptCount val="37"/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0.68</c:v>
                </c:pt>
                <c:pt idx="17">
                  <c:v>0.86111111111111116</c:v>
                </c:pt>
                <c:pt idx="18">
                  <c:v>0.77272727272727271</c:v>
                </c:pt>
                <c:pt idx="19">
                  <c:v>1.2352941176470589</c:v>
                </c:pt>
                <c:pt idx="20">
                  <c:v>1.125</c:v>
                </c:pt>
                <c:pt idx="21">
                  <c:v>0.33333333333333331</c:v>
                </c:pt>
                <c:pt idx="23">
                  <c:v>2.5</c:v>
                </c:pt>
                <c:pt idx="24">
                  <c:v>0</c:v>
                </c:pt>
                <c:pt idx="25">
                  <c:v>4.75</c:v>
                </c:pt>
                <c:pt idx="26">
                  <c:v>4.5</c:v>
                </c:pt>
                <c:pt idx="27">
                  <c:v>4.7272727272727275</c:v>
                </c:pt>
                <c:pt idx="28">
                  <c:v>4</c:v>
                </c:pt>
                <c:pt idx="29">
                  <c:v>5.666666666666667</c:v>
                </c:pt>
                <c:pt idx="31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Sheet1!$O$119:$O$155</c:f>
                <c:numCache>
                  <c:formatCode>General</c:formatCode>
                  <c:ptCount val="37"/>
                  <c:pt idx="13">
                    <c:v>0</c:v>
                  </c:pt>
                  <c:pt idx="15">
                    <c:v>9.0909090909090912E-2</c:v>
                  </c:pt>
                  <c:pt idx="16">
                    <c:v>0.16018081887929686</c:v>
                  </c:pt>
                  <c:pt idx="17">
                    <c:v>6.5898810176128281E-2</c:v>
                  </c:pt>
                  <c:pt idx="18">
                    <c:v>7.2335186414344915E-2</c:v>
                  </c:pt>
                  <c:pt idx="19">
                    <c:v>0</c:v>
                  </c:pt>
                  <c:pt idx="25">
                    <c:v>2</c:v>
                  </c:pt>
                </c:numCache>
              </c:numRef>
            </c:plus>
            <c:minus>
              <c:numRef>
                <c:f>Sheet1!$O$119:$O$155</c:f>
                <c:numCache>
                  <c:formatCode>General</c:formatCode>
                  <c:ptCount val="37"/>
                  <c:pt idx="13">
                    <c:v>0</c:v>
                  </c:pt>
                  <c:pt idx="15">
                    <c:v>9.0909090909090912E-2</c:v>
                  </c:pt>
                  <c:pt idx="16">
                    <c:v>0.16018081887929686</c:v>
                  </c:pt>
                  <c:pt idx="17">
                    <c:v>6.5898810176128281E-2</c:v>
                  </c:pt>
                  <c:pt idx="18">
                    <c:v>7.2335186414344915E-2</c:v>
                  </c:pt>
                  <c:pt idx="19">
                    <c:v>0</c:v>
                  </c:pt>
                  <c:pt idx="25">
                    <c:v>2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Sheet1!$M$119:$M$155</c:f>
              <c:numCache>
                <c:formatCode>General</c:formatCode>
                <c:ptCount val="37"/>
                <c:pt idx="12">
                  <c:v>0</c:v>
                </c:pt>
                <c:pt idx="13">
                  <c:v>0</c:v>
                </c:pt>
                <c:pt idx="15">
                  <c:v>9.0909090909090912E-2</c:v>
                </c:pt>
                <c:pt idx="16">
                  <c:v>0.25</c:v>
                </c:pt>
                <c:pt idx="17">
                  <c:v>0.14634146341463414</c:v>
                </c:pt>
                <c:pt idx="18">
                  <c:v>0.10526315789473684</c:v>
                </c:pt>
                <c:pt idx="19">
                  <c:v>0</c:v>
                </c:pt>
                <c:pt idx="22">
                  <c:v>1</c:v>
                </c:pt>
                <c:pt idx="23">
                  <c:v>0</c:v>
                </c:pt>
                <c:pt idx="2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17792"/>
        <c:axId val="287020928"/>
      </c:lineChart>
      <c:catAx>
        <c:axId val="28701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CLASS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20928"/>
        <c:crosses val="autoZero"/>
        <c:auto val="1"/>
        <c:lblAlgn val="ctr"/>
        <c:lblOffset val="100"/>
        <c:noMultiLvlLbl val="0"/>
      </c:catAx>
      <c:valAx>
        <c:axId val="287020928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1779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2013: Prevalence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comparisons'!$K$3:$K$21</c:f>
              <c:numCache>
                <c:formatCode>General</c:formatCode>
                <c:ptCount val="19"/>
                <c:pt idx="1">
                  <c:v>0</c:v>
                </c:pt>
                <c:pt idx="2">
                  <c:v>33.333333333333329</c:v>
                </c:pt>
                <c:pt idx="3">
                  <c:v>0</c:v>
                </c:pt>
                <c:pt idx="4">
                  <c:v>7.1428571428571423</c:v>
                </c:pt>
                <c:pt idx="5">
                  <c:v>0</c:v>
                </c:pt>
                <c:pt idx="6">
                  <c:v>43.75</c:v>
                </c:pt>
                <c:pt idx="7">
                  <c:v>38.095238095238095</c:v>
                </c:pt>
                <c:pt idx="8">
                  <c:v>29.166666666666668</c:v>
                </c:pt>
                <c:pt idx="9">
                  <c:v>48.275862068965516</c:v>
                </c:pt>
                <c:pt idx="10">
                  <c:v>66.17647058823529</c:v>
                </c:pt>
                <c:pt idx="11">
                  <c:v>76.056338028169009</c:v>
                </c:pt>
                <c:pt idx="12">
                  <c:v>75.675675675675677</c:v>
                </c:pt>
                <c:pt idx="13">
                  <c:v>81.25</c:v>
                </c:pt>
                <c:pt idx="14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comparisons'!$K$25:$K$43</c:f>
              <c:numCache>
                <c:formatCode>General</c:formatCode>
                <c:ptCount val="19"/>
                <c:pt idx="1">
                  <c:v>33.333333333333329</c:v>
                </c:pt>
                <c:pt idx="2">
                  <c:v>0</c:v>
                </c:pt>
                <c:pt idx="3">
                  <c:v>5.8823529411764701</c:v>
                </c:pt>
                <c:pt idx="4">
                  <c:v>5.8823529411764701</c:v>
                </c:pt>
                <c:pt idx="5">
                  <c:v>4.6511627906976747</c:v>
                </c:pt>
                <c:pt idx="6">
                  <c:v>3.225806451612903</c:v>
                </c:pt>
                <c:pt idx="7">
                  <c:v>2.8846153846153846</c:v>
                </c:pt>
                <c:pt idx="8">
                  <c:v>7.8947368421052628</c:v>
                </c:pt>
                <c:pt idx="9">
                  <c:v>16.666666666666664</c:v>
                </c:pt>
                <c:pt idx="10">
                  <c:v>22.727272727272727</c:v>
                </c:pt>
                <c:pt idx="11">
                  <c:v>31.818181818181817</c:v>
                </c:pt>
                <c:pt idx="12">
                  <c:v>15</c:v>
                </c:pt>
                <c:pt idx="13">
                  <c:v>33.333333333333329</c:v>
                </c:pt>
                <c:pt idx="14">
                  <c:v>25</c:v>
                </c:pt>
                <c:pt idx="15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18184"/>
        <c:axId val="287021712"/>
      </c:lineChart>
      <c:catAx>
        <c:axId val="287018184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7021712"/>
        <c:crosses val="autoZero"/>
        <c:auto val="1"/>
        <c:lblAlgn val="ctr"/>
        <c:lblOffset val="100"/>
        <c:noMultiLvlLbl val="0"/>
      </c:catAx>
      <c:valAx>
        <c:axId val="287021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1818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080625636081198"/>
          <c:y val="0.2866531787693205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2013: Abundance</a:t>
            </a:r>
          </a:p>
        </c:rich>
      </c:tx>
      <c:layout>
        <c:manualLayout>
          <c:xMode val="edge"/>
          <c:yMode val="edge"/>
          <c:x val="0.15285703572767687"/>
          <c:y val="8.33333333333333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comparisons'!$M$3:$M$21</c:f>
                <c:numCache>
                  <c:formatCode>General</c:formatCode>
                  <c:ptCount val="19"/>
                  <c:pt idx="2">
                    <c:v>0.33333333333333337</c:v>
                  </c:pt>
                  <c:pt idx="3">
                    <c:v>0</c:v>
                  </c:pt>
                  <c:pt idx="4">
                    <c:v>7.1428571428571438E-2</c:v>
                  </c:pt>
                  <c:pt idx="5">
                    <c:v>0</c:v>
                  </c:pt>
                  <c:pt idx="6">
                    <c:v>0.18185960702329329</c:v>
                  </c:pt>
                  <c:pt idx="7">
                    <c:v>0.20090498199741891</c:v>
                  </c:pt>
                  <c:pt idx="8">
                    <c:v>0.85933176768726638</c:v>
                  </c:pt>
                  <c:pt idx="9">
                    <c:v>1.2458015103103532</c:v>
                  </c:pt>
                  <c:pt idx="10">
                    <c:v>0.45832912738551479</c:v>
                  </c:pt>
                  <c:pt idx="11">
                    <c:v>0.57421670808178427</c:v>
                  </c:pt>
                  <c:pt idx="12">
                    <c:v>0.65316868574261688</c:v>
                  </c:pt>
                  <c:pt idx="13">
                    <c:v>1.0428326807307104</c:v>
                  </c:pt>
                  <c:pt idx="14">
                    <c:v>1.1086778913041726</c:v>
                  </c:pt>
                </c:numCache>
              </c:numRef>
            </c:plus>
            <c:minus>
              <c:numRef>
                <c:f>'Annual comparisons'!$M$3:$M$21</c:f>
                <c:numCache>
                  <c:formatCode>General</c:formatCode>
                  <c:ptCount val="19"/>
                  <c:pt idx="2">
                    <c:v>0.33333333333333337</c:v>
                  </c:pt>
                  <c:pt idx="3">
                    <c:v>0</c:v>
                  </c:pt>
                  <c:pt idx="4">
                    <c:v>7.1428571428571438E-2</c:v>
                  </c:pt>
                  <c:pt idx="5">
                    <c:v>0</c:v>
                  </c:pt>
                  <c:pt idx="6">
                    <c:v>0.18185960702329329</c:v>
                  </c:pt>
                  <c:pt idx="7">
                    <c:v>0.20090498199741891</c:v>
                  </c:pt>
                  <c:pt idx="8">
                    <c:v>0.85933176768726638</c:v>
                  </c:pt>
                  <c:pt idx="9">
                    <c:v>1.2458015103103532</c:v>
                  </c:pt>
                  <c:pt idx="10">
                    <c:v>0.45832912738551479</c:v>
                  </c:pt>
                  <c:pt idx="11">
                    <c:v>0.57421670808178427</c:v>
                  </c:pt>
                  <c:pt idx="12">
                    <c:v>0.65316868574261688</c:v>
                  </c:pt>
                  <c:pt idx="13">
                    <c:v>1.0428326807307104</c:v>
                  </c:pt>
                  <c:pt idx="14">
                    <c:v>1.1086778913041726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comparisons'!$L$3:$L$21</c:f>
              <c:numCache>
                <c:formatCode>General</c:formatCode>
                <c:ptCount val="19"/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  <c:pt idx="4">
                  <c:v>7.1428571428571425E-2</c:v>
                </c:pt>
                <c:pt idx="5">
                  <c:v>0</c:v>
                </c:pt>
                <c:pt idx="6">
                  <c:v>0.5625</c:v>
                </c:pt>
                <c:pt idx="7">
                  <c:v>0.61904761904761907</c:v>
                </c:pt>
                <c:pt idx="8">
                  <c:v>1.625</c:v>
                </c:pt>
                <c:pt idx="9">
                  <c:v>4.0172413793103452</c:v>
                </c:pt>
                <c:pt idx="10">
                  <c:v>2.8823529411764706</c:v>
                </c:pt>
                <c:pt idx="11">
                  <c:v>3.619718309859155</c:v>
                </c:pt>
                <c:pt idx="12">
                  <c:v>3.2162162162162162</c:v>
                </c:pt>
                <c:pt idx="13">
                  <c:v>3.75</c:v>
                </c:pt>
                <c:pt idx="14">
                  <c:v>4.75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comparisons'!$M$25:$M$43</c:f>
                <c:numCache>
                  <c:formatCode>General</c:formatCode>
                  <c:ptCount val="19"/>
                  <c:pt idx="1">
                    <c:v>0.33333333333333337</c:v>
                  </c:pt>
                  <c:pt idx="2">
                    <c:v>0</c:v>
                  </c:pt>
                  <c:pt idx="3">
                    <c:v>4.0959448460164194E-2</c:v>
                  </c:pt>
                  <c:pt idx="4">
                    <c:v>2.8745751613248285E-2</c:v>
                  </c:pt>
                  <c:pt idx="5">
                    <c:v>5.7368346318809112E-2</c:v>
                  </c:pt>
                  <c:pt idx="6">
                    <c:v>3.1944872007211793E-2</c:v>
                  </c:pt>
                  <c:pt idx="7">
                    <c:v>1.6491849488691354E-2</c:v>
                  </c:pt>
                  <c:pt idx="8">
                    <c:v>0.10036866484482668</c:v>
                  </c:pt>
                  <c:pt idx="9">
                    <c:v>0.13522046615836342</c:v>
                  </c:pt>
                  <c:pt idx="10">
                    <c:v>0.17952437856335424</c:v>
                  </c:pt>
                  <c:pt idx="11">
                    <c:v>0.1503966822170969</c:v>
                  </c:pt>
                  <c:pt idx="12">
                    <c:v>0.2209429552479196</c:v>
                  </c:pt>
                  <c:pt idx="13">
                    <c:v>0.49441323247304431</c:v>
                  </c:pt>
                  <c:pt idx="14">
                    <c:v>0.25</c:v>
                  </c:pt>
                </c:numCache>
              </c:numRef>
            </c:plus>
            <c:minus>
              <c:numRef>
                <c:f>'Annual comparisons'!$M$25:$M$43</c:f>
                <c:numCache>
                  <c:formatCode>General</c:formatCode>
                  <c:ptCount val="19"/>
                  <c:pt idx="1">
                    <c:v>0.33333333333333337</c:v>
                  </c:pt>
                  <c:pt idx="2">
                    <c:v>0</c:v>
                  </c:pt>
                  <c:pt idx="3">
                    <c:v>4.0959448460164194E-2</c:v>
                  </c:pt>
                  <c:pt idx="4">
                    <c:v>2.8745751613248285E-2</c:v>
                  </c:pt>
                  <c:pt idx="5">
                    <c:v>5.7368346318809112E-2</c:v>
                  </c:pt>
                  <c:pt idx="6">
                    <c:v>3.1944872007211793E-2</c:v>
                  </c:pt>
                  <c:pt idx="7">
                    <c:v>1.6491849488691354E-2</c:v>
                  </c:pt>
                  <c:pt idx="8">
                    <c:v>0.10036866484482668</c:v>
                  </c:pt>
                  <c:pt idx="9">
                    <c:v>0.13522046615836342</c:v>
                  </c:pt>
                  <c:pt idx="10">
                    <c:v>0.17952437856335424</c:v>
                  </c:pt>
                  <c:pt idx="11">
                    <c:v>0.1503966822170969</c:v>
                  </c:pt>
                  <c:pt idx="12">
                    <c:v>0.2209429552479196</c:v>
                  </c:pt>
                  <c:pt idx="13">
                    <c:v>0.49441323247304431</c:v>
                  </c:pt>
                  <c:pt idx="14">
                    <c:v>0.25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comparisons'!$L$25:$L$43</c:f>
              <c:numCache>
                <c:formatCode>General</c:formatCode>
                <c:ptCount val="19"/>
                <c:pt idx="1">
                  <c:v>0.33333333333333331</c:v>
                </c:pt>
                <c:pt idx="2">
                  <c:v>0</c:v>
                </c:pt>
                <c:pt idx="3">
                  <c:v>5.8823529411764705E-2</c:v>
                </c:pt>
                <c:pt idx="4">
                  <c:v>5.8823529411764705E-2</c:v>
                </c:pt>
                <c:pt idx="5">
                  <c:v>0.10465116279069768</c:v>
                </c:pt>
                <c:pt idx="6">
                  <c:v>5.3763440860215055E-2</c:v>
                </c:pt>
                <c:pt idx="7">
                  <c:v>2.8846153846153848E-2</c:v>
                </c:pt>
                <c:pt idx="8">
                  <c:v>0.18421052631578946</c:v>
                </c:pt>
                <c:pt idx="9">
                  <c:v>0.375</c:v>
                </c:pt>
                <c:pt idx="10">
                  <c:v>0.52272727272727271</c:v>
                </c:pt>
                <c:pt idx="11">
                  <c:v>0.56818181818181823</c:v>
                </c:pt>
                <c:pt idx="12">
                  <c:v>0.35</c:v>
                </c:pt>
                <c:pt idx="13">
                  <c:v>0.66666666666666663</c:v>
                </c:pt>
                <c:pt idx="14">
                  <c:v>0.25</c:v>
                </c:pt>
                <c:pt idx="1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19360"/>
        <c:axId val="287019752"/>
      </c:lineChart>
      <c:catAx>
        <c:axId val="28701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19752"/>
        <c:crosses val="autoZero"/>
        <c:auto val="1"/>
        <c:lblAlgn val="ctr"/>
        <c:lblOffset val="100"/>
        <c:noMultiLvlLbl val="0"/>
      </c:catAx>
      <c:valAx>
        <c:axId val="28701975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ABUNDANCE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1936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903754887781886"/>
          <c:y val="0.25424577136191312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2014: Prevalence</a:t>
            </a:r>
          </a:p>
        </c:rich>
      </c:tx>
      <c:layout>
        <c:manualLayout>
          <c:xMode val="edge"/>
          <c:yMode val="edge"/>
          <c:x val="0.17734683164604423"/>
          <c:y val="0.1064814814814814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comparisons'!$O$3:$O$21</c:f>
              <c:numCache>
                <c:formatCode>General</c:formatCode>
                <c:ptCount val="19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42.105263157894733</c:v>
                </c:pt>
                <c:pt idx="5">
                  <c:v>39.285714285714285</c:v>
                </c:pt>
                <c:pt idx="6">
                  <c:v>70.833333333333343</c:v>
                </c:pt>
                <c:pt idx="7">
                  <c:v>60.215053763440864</c:v>
                </c:pt>
                <c:pt idx="8">
                  <c:v>65.333333333333329</c:v>
                </c:pt>
                <c:pt idx="9">
                  <c:v>63.942307692307686</c:v>
                </c:pt>
                <c:pt idx="10">
                  <c:v>71.717171717171709</c:v>
                </c:pt>
                <c:pt idx="11">
                  <c:v>77.294685990338166</c:v>
                </c:pt>
                <c:pt idx="12">
                  <c:v>79.74683544303798</c:v>
                </c:pt>
                <c:pt idx="13">
                  <c:v>85.91549295774648</c:v>
                </c:pt>
                <c:pt idx="14">
                  <c:v>81.818181818181827</c:v>
                </c:pt>
                <c:pt idx="15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comparisons'!$O$25:$O$43</c:f>
              <c:numCache>
                <c:formatCode>General</c:formatCode>
                <c:ptCount val="19"/>
                <c:pt idx="1">
                  <c:v>0</c:v>
                </c:pt>
                <c:pt idx="2">
                  <c:v>33.333333333333329</c:v>
                </c:pt>
                <c:pt idx="3">
                  <c:v>20</c:v>
                </c:pt>
                <c:pt idx="4">
                  <c:v>27.777777777777779</c:v>
                </c:pt>
                <c:pt idx="5">
                  <c:v>33.333333333333329</c:v>
                </c:pt>
                <c:pt idx="6">
                  <c:v>26.190476190476193</c:v>
                </c:pt>
                <c:pt idx="7">
                  <c:v>29.411764705882355</c:v>
                </c:pt>
                <c:pt idx="8">
                  <c:v>42.528735632183903</c:v>
                </c:pt>
                <c:pt idx="9">
                  <c:v>49.557522123893804</c:v>
                </c:pt>
                <c:pt idx="10">
                  <c:v>56.074766355140184</c:v>
                </c:pt>
                <c:pt idx="11">
                  <c:v>63.04347826086957</c:v>
                </c:pt>
                <c:pt idx="12">
                  <c:v>67.272727272727266</c:v>
                </c:pt>
                <c:pt idx="13">
                  <c:v>70.769230769230774</c:v>
                </c:pt>
                <c:pt idx="14">
                  <c:v>75</c:v>
                </c:pt>
                <c:pt idx="15">
                  <c:v>50</c:v>
                </c:pt>
                <c:pt idx="1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020536"/>
        <c:axId val="287022104"/>
      </c:lineChart>
      <c:catAx>
        <c:axId val="287020536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7022104"/>
        <c:crosses val="autoZero"/>
        <c:auto val="1"/>
        <c:lblAlgn val="ctr"/>
        <c:lblOffset val="100"/>
        <c:noMultiLvlLbl val="0"/>
      </c:catAx>
      <c:valAx>
        <c:axId val="287022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702053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529605227917939"/>
          <c:y val="0.55054206765820934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2014: Abundance</a:t>
            </a:r>
          </a:p>
        </c:rich>
      </c:tx>
      <c:layout>
        <c:manualLayout>
          <c:xMode val="edge"/>
          <c:yMode val="edge"/>
          <c:x val="0.15285703572767687"/>
          <c:y val="8.33333333333333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88799614333923"/>
          <c:y val="5.1400554097404488E-2"/>
          <c:w val="0.82941710857571382"/>
          <c:h val="0.74683253135024785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comparisons'!$Q$3:$Q$21</c:f>
                <c:numCache>
                  <c:formatCode>General</c:formatCode>
                  <c:ptCount val="19"/>
                  <c:pt idx="1">
                    <c:v>0</c:v>
                  </c:pt>
                  <c:pt idx="2">
                    <c:v>0</c:v>
                  </c:pt>
                  <c:pt idx="3">
                    <c:v>0.16366341767699427</c:v>
                  </c:pt>
                  <c:pt idx="4">
                    <c:v>0.67901763088995182</c:v>
                  </c:pt>
                  <c:pt idx="5">
                    <c:v>0.19281794624216414</c:v>
                  </c:pt>
                  <c:pt idx="6">
                    <c:v>0.33751805835586346</c:v>
                  </c:pt>
                  <c:pt idx="7">
                    <c:v>0.73530142445905389</c:v>
                  </c:pt>
                  <c:pt idx="8">
                    <c:v>0.22380680387024202</c:v>
                  </c:pt>
                  <c:pt idx="9">
                    <c:v>0.19059736235449104</c:v>
                  </c:pt>
                  <c:pt idx="10">
                    <c:v>0.51119233772541084</c:v>
                  </c:pt>
                  <c:pt idx="11">
                    <c:v>0.37294700571303796</c:v>
                  </c:pt>
                  <c:pt idx="12">
                    <c:v>0.46621404928201987</c:v>
                  </c:pt>
                  <c:pt idx="13">
                    <c:v>0.79930042810583091</c:v>
                  </c:pt>
                  <c:pt idx="14">
                    <c:v>1.1620728131836213</c:v>
                  </c:pt>
                  <c:pt idx="15">
                    <c:v>1.3333333333333333</c:v>
                  </c:pt>
                </c:numCache>
              </c:numRef>
            </c:plus>
            <c:minus>
              <c:numRef>
                <c:f>'Annual comparisons'!$Q$3:$Q$21</c:f>
                <c:numCache>
                  <c:formatCode>General</c:formatCode>
                  <c:ptCount val="19"/>
                  <c:pt idx="1">
                    <c:v>0</c:v>
                  </c:pt>
                  <c:pt idx="2">
                    <c:v>0</c:v>
                  </c:pt>
                  <c:pt idx="3">
                    <c:v>0.16366341767699427</c:v>
                  </c:pt>
                  <c:pt idx="4">
                    <c:v>0.67901763088995182</c:v>
                  </c:pt>
                  <c:pt idx="5">
                    <c:v>0.19281794624216414</c:v>
                  </c:pt>
                  <c:pt idx="6">
                    <c:v>0.33751805835586346</c:v>
                  </c:pt>
                  <c:pt idx="7">
                    <c:v>0.73530142445905389</c:v>
                  </c:pt>
                  <c:pt idx="8">
                    <c:v>0.22380680387024202</c:v>
                  </c:pt>
                  <c:pt idx="9">
                    <c:v>0.19059736235449104</c:v>
                  </c:pt>
                  <c:pt idx="10">
                    <c:v>0.51119233772541084</c:v>
                  </c:pt>
                  <c:pt idx="11">
                    <c:v>0.37294700571303796</c:v>
                  </c:pt>
                  <c:pt idx="12">
                    <c:v>0.46621404928201987</c:v>
                  </c:pt>
                  <c:pt idx="13">
                    <c:v>0.79930042810583091</c:v>
                  </c:pt>
                  <c:pt idx="14">
                    <c:v>1.1620728131836213</c:v>
                  </c:pt>
                  <c:pt idx="15">
                    <c:v>1.3333333333333333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comparisons'!$P$3:$P$21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1.263157894736842</c:v>
                </c:pt>
                <c:pt idx="5">
                  <c:v>0.6785714285714286</c:v>
                </c:pt>
                <c:pt idx="6">
                  <c:v>2.25</c:v>
                </c:pt>
                <c:pt idx="7">
                  <c:v>2.3118279569892475</c:v>
                </c:pt>
                <c:pt idx="8">
                  <c:v>2.1</c:v>
                </c:pt>
                <c:pt idx="9">
                  <c:v>2.2067307692307692</c:v>
                </c:pt>
                <c:pt idx="10">
                  <c:v>2.9848484848484849</c:v>
                </c:pt>
                <c:pt idx="11">
                  <c:v>4.0676328502415462</c:v>
                </c:pt>
                <c:pt idx="12">
                  <c:v>4.1645569620253164</c:v>
                </c:pt>
                <c:pt idx="13">
                  <c:v>5.197183098591549</c:v>
                </c:pt>
                <c:pt idx="14">
                  <c:v>3.6363636363636362</c:v>
                </c:pt>
                <c:pt idx="15">
                  <c:v>3.6666666666666665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'Annual comparisons'!$Q$25:$Q$43</c:f>
                <c:numCache>
                  <c:formatCode>General</c:formatCode>
                  <c:ptCount val="19"/>
                  <c:pt idx="2">
                    <c:v>0.21081851067789201</c:v>
                  </c:pt>
                  <c:pt idx="3">
                    <c:v>0.19999999999999998</c:v>
                  </c:pt>
                  <c:pt idx="4">
                    <c:v>0.28167204878126134</c:v>
                  </c:pt>
                  <c:pt idx="5">
                    <c:v>0.26329780855981816</c:v>
                  </c:pt>
                  <c:pt idx="6">
                    <c:v>0.31937334942022599</c:v>
                  </c:pt>
                  <c:pt idx="7">
                    <c:v>0.2249423942278615</c:v>
                  </c:pt>
                  <c:pt idx="8">
                    <c:v>0.27787623421438912</c:v>
                  </c:pt>
                  <c:pt idx="9">
                    <c:v>0.43251100926287828</c:v>
                  </c:pt>
                  <c:pt idx="10">
                    <c:v>0.48479128066325106</c:v>
                  </c:pt>
                  <c:pt idx="11">
                    <c:v>0.34085138312363883</c:v>
                  </c:pt>
                  <c:pt idx="12">
                    <c:v>0.4222927717573135</c:v>
                  </c:pt>
                  <c:pt idx="13">
                    <c:v>1.0091225903560299</c:v>
                  </c:pt>
                  <c:pt idx="14">
                    <c:v>3.2801630595093441</c:v>
                  </c:pt>
                  <c:pt idx="15">
                    <c:v>5</c:v>
                  </c:pt>
                </c:numCache>
              </c:numRef>
            </c:plus>
            <c:minus>
              <c:numRef>
                <c:f>'Annual comparisons'!$Q$25:$Q$43</c:f>
                <c:numCache>
                  <c:formatCode>General</c:formatCode>
                  <c:ptCount val="19"/>
                  <c:pt idx="2">
                    <c:v>0.21081851067789201</c:v>
                  </c:pt>
                  <c:pt idx="3">
                    <c:v>0.19999999999999998</c:v>
                  </c:pt>
                  <c:pt idx="4">
                    <c:v>0.28167204878126134</c:v>
                  </c:pt>
                  <c:pt idx="5">
                    <c:v>0.26329780855981816</c:v>
                  </c:pt>
                  <c:pt idx="6">
                    <c:v>0.31937334942022599</c:v>
                  </c:pt>
                  <c:pt idx="7">
                    <c:v>0.2249423942278615</c:v>
                  </c:pt>
                  <c:pt idx="8">
                    <c:v>0.27787623421438912</c:v>
                  </c:pt>
                  <c:pt idx="9">
                    <c:v>0.43251100926287828</c:v>
                  </c:pt>
                  <c:pt idx="10">
                    <c:v>0.48479128066325106</c:v>
                  </c:pt>
                  <c:pt idx="11">
                    <c:v>0.34085138312363883</c:v>
                  </c:pt>
                  <c:pt idx="12">
                    <c:v>0.4222927717573135</c:v>
                  </c:pt>
                  <c:pt idx="13">
                    <c:v>1.0091225903560299</c:v>
                  </c:pt>
                  <c:pt idx="14">
                    <c:v>3.2801630595093441</c:v>
                  </c:pt>
                  <c:pt idx="15">
                    <c:v>5</c:v>
                  </c:pt>
                </c:numCache>
              </c:numRef>
            </c:minus>
          </c:errBars>
          <c:cat>
            <c:numRef>
              <c:f>'Annual comparisons'!$B$3:$B$21</c:f>
              <c:numCache>
                <c:formatCode>General</c:formatCode>
                <c:ptCount val="19"/>
                <c:pt idx="0">
                  <c:v>14</c:v>
                </c:pt>
                <c:pt idx="1">
                  <c:v>14.5</c:v>
                </c:pt>
                <c:pt idx="2">
                  <c:v>15</c:v>
                </c:pt>
                <c:pt idx="3">
                  <c:v>15.5</c:v>
                </c:pt>
                <c:pt idx="4">
                  <c:v>16</c:v>
                </c:pt>
                <c:pt idx="5">
                  <c:v>16.5</c:v>
                </c:pt>
                <c:pt idx="6">
                  <c:v>17</c:v>
                </c:pt>
                <c:pt idx="7">
                  <c:v>17.5</c:v>
                </c:pt>
                <c:pt idx="8">
                  <c:v>18</c:v>
                </c:pt>
                <c:pt idx="9">
                  <c:v>18.5</c:v>
                </c:pt>
                <c:pt idx="10">
                  <c:v>19</c:v>
                </c:pt>
                <c:pt idx="11">
                  <c:v>19.5</c:v>
                </c:pt>
                <c:pt idx="12">
                  <c:v>20</c:v>
                </c:pt>
                <c:pt idx="13">
                  <c:v>20.5</c:v>
                </c:pt>
                <c:pt idx="14">
                  <c:v>21</c:v>
                </c:pt>
                <c:pt idx="15">
                  <c:v>21.5</c:v>
                </c:pt>
                <c:pt idx="16">
                  <c:v>22</c:v>
                </c:pt>
                <c:pt idx="17">
                  <c:v>22.5</c:v>
                </c:pt>
                <c:pt idx="18">
                  <c:v>23</c:v>
                </c:pt>
              </c:numCache>
            </c:numRef>
          </c:cat>
          <c:val>
            <c:numRef>
              <c:f>'Annual comparisons'!$P$25:$P$43</c:f>
              <c:numCache>
                <c:formatCode>General</c:formatCode>
                <c:ptCount val="19"/>
                <c:pt idx="1">
                  <c:v>0</c:v>
                </c:pt>
                <c:pt idx="2">
                  <c:v>0.33333333333333331</c:v>
                </c:pt>
                <c:pt idx="3">
                  <c:v>0.2</c:v>
                </c:pt>
                <c:pt idx="4">
                  <c:v>0.61111111111111116</c:v>
                </c:pt>
                <c:pt idx="5">
                  <c:v>0.77777777777777779</c:v>
                </c:pt>
                <c:pt idx="6">
                  <c:v>0.6428571428571429</c:v>
                </c:pt>
                <c:pt idx="7">
                  <c:v>0.8529411764705882</c:v>
                </c:pt>
                <c:pt idx="8">
                  <c:v>1.4827586206896552</c:v>
                </c:pt>
                <c:pt idx="9">
                  <c:v>2.1150442477876106</c:v>
                </c:pt>
                <c:pt idx="10">
                  <c:v>2.8224299065420562</c:v>
                </c:pt>
                <c:pt idx="11">
                  <c:v>2.8405797101449277</c:v>
                </c:pt>
                <c:pt idx="12">
                  <c:v>3.3909090909090911</c:v>
                </c:pt>
                <c:pt idx="13">
                  <c:v>4.4923076923076923</c:v>
                </c:pt>
                <c:pt idx="14">
                  <c:v>6.75</c:v>
                </c:pt>
                <c:pt idx="15">
                  <c:v>5</c:v>
                </c:pt>
                <c:pt idx="1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03840"/>
        <c:axId val="286900704"/>
      </c:lineChart>
      <c:catAx>
        <c:axId val="286903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900704"/>
        <c:crosses val="autoZero"/>
        <c:auto val="1"/>
        <c:lblAlgn val="ctr"/>
        <c:lblOffset val="100"/>
        <c:noMultiLvlLbl val="0"/>
      </c:catAx>
      <c:valAx>
        <c:axId val="286900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ABUNDANCE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90384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903754887781886"/>
          <c:y val="0.25424577136191312"/>
          <c:w val="0.17374021104504794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2014: Prevalence</a:t>
            </a:r>
          </a:p>
        </c:rich>
      </c:tx>
      <c:layout>
        <c:manualLayout>
          <c:xMode val="edge"/>
          <c:yMode val="edge"/>
          <c:x val="0.12895822397200349"/>
          <c:y val="7.87037037037037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Sheet1!$E$158:$E$194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20</c:v>
                </c:pt>
                <c:pt idx="14">
                  <c:v>0</c:v>
                </c:pt>
                <c:pt idx="15">
                  <c:v>20</c:v>
                </c:pt>
                <c:pt idx="16">
                  <c:v>16.666666666666664</c:v>
                </c:pt>
                <c:pt idx="17">
                  <c:v>16.666666666666664</c:v>
                </c:pt>
                <c:pt idx="18">
                  <c:v>27.27272727272727</c:v>
                </c:pt>
                <c:pt idx="19">
                  <c:v>9.5238095238095237</c:v>
                </c:pt>
                <c:pt idx="20">
                  <c:v>17.391304347826086</c:v>
                </c:pt>
                <c:pt idx="21">
                  <c:v>50</c:v>
                </c:pt>
                <c:pt idx="22">
                  <c:v>18.181818181818183</c:v>
                </c:pt>
                <c:pt idx="23">
                  <c:v>28.571428571428569</c:v>
                </c:pt>
                <c:pt idx="24">
                  <c:v>42.857142857142854</c:v>
                </c:pt>
                <c:pt idx="25">
                  <c:v>35.714285714285715</c:v>
                </c:pt>
                <c:pt idx="26">
                  <c:v>72.222222222222214</c:v>
                </c:pt>
                <c:pt idx="27">
                  <c:v>84.615384615384613</c:v>
                </c:pt>
                <c:pt idx="28">
                  <c:v>72.727272727272734</c:v>
                </c:pt>
                <c:pt idx="29">
                  <c:v>78.571428571428569</c:v>
                </c:pt>
                <c:pt idx="30">
                  <c:v>71.428571428571431</c:v>
                </c:pt>
                <c:pt idx="31">
                  <c:v>66.666666666666657</c:v>
                </c:pt>
                <c:pt idx="32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Sheet1!$L$158:$L$194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22.222222222222221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7">
                  <c:v>0</c:v>
                </c:pt>
                <c:pt idx="28">
                  <c:v>50</c:v>
                </c:pt>
                <c:pt idx="29">
                  <c:v>50</c:v>
                </c:pt>
                <c:pt idx="30">
                  <c:v>73.333333333333329</c:v>
                </c:pt>
                <c:pt idx="31">
                  <c:v>78.94736842105263</c:v>
                </c:pt>
                <c:pt idx="32">
                  <c:v>100</c:v>
                </c:pt>
                <c:pt idx="33">
                  <c:v>66.666667000000004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903056"/>
        <c:axId val="286900312"/>
      </c:lineChart>
      <c:catAx>
        <c:axId val="286903056"/>
        <c:scaling>
          <c:orientation val="minMax"/>
        </c:scaling>
        <c:delete val="1"/>
        <c:axPos val="b"/>
        <c:numFmt formatCode="General" sourceLinked="1"/>
        <c:majorTickMark val="in"/>
        <c:minorTickMark val="none"/>
        <c:tickLblPos val="nextTo"/>
        <c:crossAx val="286900312"/>
        <c:crosses val="autoZero"/>
        <c:auto val="1"/>
        <c:lblAlgn val="ctr"/>
        <c:lblOffset val="100"/>
        <c:noMultiLvlLbl val="0"/>
      </c:catAx>
      <c:valAx>
        <c:axId val="286900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90305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/>
              <a:t>WEST</a:t>
            </a:r>
          </a:p>
        </c:rich>
      </c:tx>
      <c:layout>
        <c:manualLayout>
          <c:xMode val="edge"/>
          <c:yMode val="edge"/>
          <c:x val="0.48567344706911636"/>
          <c:y val="0.10110294117647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0345581802275"/>
          <c:y val="5.3837497105141269E-2"/>
          <c:w val="0.85631539807524071"/>
          <c:h val="0.7673326047938861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Comparisons!$A$2:$A$38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Comparisons!$E$2:$E$38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4.3478260869565215</c:v>
                </c:pt>
                <c:pt idx="16">
                  <c:v>2.8571428571428572</c:v>
                </c:pt>
                <c:pt idx="17">
                  <c:v>12.121212121212121</c:v>
                </c:pt>
                <c:pt idx="18">
                  <c:v>12.5</c:v>
                </c:pt>
                <c:pt idx="19">
                  <c:v>6.0606060606060606</c:v>
                </c:pt>
                <c:pt idx="20">
                  <c:v>20</c:v>
                </c:pt>
                <c:pt idx="21">
                  <c:v>23.809523809523807</c:v>
                </c:pt>
                <c:pt idx="22">
                  <c:v>37.5</c:v>
                </c:pt>
                <c:pt idx="23">
                  <c:v>50</c:v>
                </c:pt>
                <c:pt idx="24">
                  <c:v>55.555555555555557</c:v>
                </c:pt>
                <c:pt idx="25">
                  <c:v>66.666666666666657</c:v>
                </c:pt>
                <c:pt idx="26">
                  <c:v>8.3333333333333321</c:v>
                </c:pt>
                <c:pt idx="27">
                  <c:v>64.705882352941174</c:v>
                </c:pt>
                <c:pt idx="28">
                  <c:v>52.941176470588239</c:v>
                </c:pt>
                <c:pt idx="29">
                  <c:v>40</c:v>
                </c:pt>
                <c:pt idx="30">
                  <c:v>100</c:v>
                </c:pt>
                <c:pt idx="31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Comparisons!$E$41:$E$77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25</c:v>
                </c:pt>
                <c:pt idx="16">
                  <c:v>0</c:v>
                </c:pt>
                <c:pt idx="17">
                  <c:v>0</c:v>
                </c:pt>
                <c:pt idx="18">
                  <c:v>22.222222222222221</c:v>
                </c:pt>
                <c:pt idx="19">
                  <c:v>0</c:v>
                </c:pt>
                <c:pt idx="20">
                  <c:v>0</c:v>
                </c:pt>
                <c:pt idx="21">
                  <c:v>37.5</c:v>
                </c:pt>
                <c:pt idx="22">
                  <c:v>37.5</c:v>
                </c:pt>
                <c:pt idx="23">
                  <c:v>13.636363636363635</c:v>
                </c:pt>
                <c:pt idx="24">
                  <c:v>35.294117647058826</c:v>
                </c:pt>
                <c:pt idx="25">
                  <c:v>23.287671232876711</c:v>
                </c:pt>
                <c:pt idx="26">
                  <c:v>7.8947368421052628</c:v>
                </c:pt>
                <c:pt idx="27">
                  <c:v>24.489795918367346</c:v>
                </c:pt>
                <c:pt idx="28">
                  <c:v>24.175824175824175</c:v>
                </c:pt>
                <c:pt idx="29">
                  <c:v>13.888888888888889</c:v>
                </c:pt>
                <c:pt idx="30">
                  <c:v>17.857142857142858</c:v>
                </c:pt>
                <c:pt idx="31">
                  <c:v>28.571428571428569</c:v>
                </c:pt>
                <c:pt idx="32">
                  <c:v>50</c:v>
                </c:pt>
                <c:pt idx="33">
                  <c:v>0</c:v>
                </c:pt>
                <c:pt idx="34">
                  <c:v>66.666666666666657</c:v>
                </c:pt>
                <c:pt idx="35">
                  <c:v>60</c:v>
                </c:pt>
              </c:numCache>
            </c:numRef>
          </c:val>
          <c:smooth val="0"/>
        </c:ser>
        <c:ser>
          <c:idx val="2"/>
          <c:order val="2"/>
          <c:tx>
            <c:v>2012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Comparisons!$E$80:$E$116</c:f>
              <c:numCache>
                <c:formatCode>General</c:formatCode>
                <c:ptCount val="37"/>
                <c:pt idx="10">
                  <c:v>0</c:v>
                </c:pt>
                <c:pt idx="11">
                  <c:v>27.27272727272727</c:v>
                </c:pt>
                <c:pt idx="12">
                  <c:v>23.809523809523807</c:v>
                </c:pt>
                <c:pt idx="13">
                  <c:v>11.627906976744185</c:v>
                </c:pt>
                <c:pt idx="14">
                  <c:v>12.5</c:v>
                </c:pt>
                <c:pt idx="15">
                  <c:v>4.3478260869565215</c:v>
                </c:pt>
                <c:pt idx="16">
                  <c:v>0</c:v>
                </c:pt>
                <c:pt idx="17">
                  <c:v>0</c:v>
                </c:pt>
                <c:pt idx="18">
                  <c:v>7.6923076923076925</c:v>
                </c:pt>
                <c:pt idx="19">
                  <c:v>12.5</c:v>
                </c:pt>
                <c:pt idx="20">
                  <c:v>0</c:v>
                </c:pt>
                <c:pt idx="21">
                  <c:v>18.181818181818183</c:v>
                </c:pt>
                <c:pt idx="22">
                  <c:v>0</c:v>
                </c:pt>
                <c:pt idx="23">
                  <c:v>0</c:v>
                </c:pt>
                <c:pt idx="24">
                  <c:v>40</c:v>
                </c:pt>
                <c:pt idx="25">
                  <c:v>62.5</c:v>
                </c:pt>
                <c:pt idx="26">
                  <c:v>40</c:v>
                </c:pt>
                <c:pt idx="27">
                  <c:v>55.555555555555557</c:v>
                </c:pt>
                <c:pt idx="28">
                  <c:v>33.333333333333329</c:v>
                </c:pt>
                <c:pt idx="29">
                  <c:v>46.153846153846153</c:v>
                </c:pt>
                <c:pt idx="30">
                  <c:v>25</c:v>
                </c:pt>
                <c:pt idx="31">
                  <c:v>100</c:v>
                </c:pt>
                <c:pt idx="32">
                  <c:v>50</c:v>
                </c:pt>
              </c:numCache>
            </c:numRef>
          </c:val>
          <c:smooth val="0"/>
        </c:ser>
        <c:ser>
          <c:idx val="3"/>
          <c:order val="3"/>
          <c:tx>
            <c:v>2013</c:v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Comparisons!$E$119:$E$155</c:f>
              <c:numCache>
                <c:formatCode>General</c:formatCode>
                <c:ptCount val="37"/>
                <c:pt idx="13">
                  <c:v>100</c:v>
                </c:pt>
                <c:pt idx="14">
                  <c:v>75</c:v>
                </c:pt>
                <c:pt idx="15">
                  <c:v>25</c:v>
                </c:pt>
                <c:pt idx="16">
                  <c:v>28.000000000000004</c:v>
                </c:pt>
                <c:pt idx="17">
                  <c:v>30.555555555555557</c:v>
                </c:pt>
                <c:pt idx="18">
                  <c:v>36.363636363636367</c:v>
                </c:pt>
                <c:pt idx="19">
                  <c:v>35.294117647058826</c:v>
                </c:pt>
                <c:pt idx="20">
                  <c:v>62.5</c:v>
                </c:pt>
                <c:pt idx="21">
                  <c:v>33.333329999999997</c:v>
                </c:pt>
                <c:pt idx="23">
                  <c:v>100</c:v>
                </c:pt>
                <c:pt idx="24">
                  <c:v>0</c:v>
                </c:pt>
                <c:pt idx="25">
                  <c:v>62.5</c:v>
                </c:pt>
                <c:pt idx="26">
                  <c:v>100</c:v>
                </c:pt>
                <c:pt idx="27">
                  <c:v>81.818181818181827</c:v>
                </c:pt>
                <c:pt idx="28">
                  <c:v>83.333333333333343</c:v>
                </c:pt>
                <c:pt idx="29">
                  <c:v>88.888888888888886</c:v>
                </c:pt>
                <c:pt idx="31">
                  <c:v>100</c:v>
                </c:pt>
              </c:numCache>
            </c:numRef>
          </c:val>
          <c:smooth val="0"/>
        </c:ser>
        <c:ser>
          <c:idx val="4"/>
          <c:order val="4"/>
          <c:tx>
            <c:v>2014</c:v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Comparisons!$E$158:$E$194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20</c:v>
                </c:pt>
                <c:pt idx="14">
                  <c:v>0</c:v>
                </c:pt>
                <c:pt idx="15">
                  <c:v>20</c:v>
                </c:pt>
                <c:pt idx="16">
                  <c:v>16.666666666666664</c:v>
                </c:pt>
                <c:pt idx="17">
                  <c:v>16.666666666666664</c:v>
                </c:pt>
                <c:pt idx="18">
                  <c:v>27.27272727272727</c:v>
                </c:pt>
                <c:pt idx="19">
                  <c:v>9.5238095238095237</c:v>
                </c:pt>
                <c:pt idx="20">
                  <c:v>17.391304347826086</c:v>
                </c:pt>
                <c:pt idx="21">
                  <c:v>50</c:v>
                </c:pt>
                <c:pt idx="22">
                  <c:v>18.181818181818183</c:v>
                </c:pt>
                <c:pt idx="23">
                  <c:v>28.571428571428569</c:v>
                </c:pt>
                <c:pt idx="24">
                  <c:v>42.857142857142854</c:v>
                </c:pt>
                <c:pt idx="25">
                  <c:v>35.714285714285715</c:v>
                </c:pt>
                <c:pt idx="26">
                  <c:v>72.222222222222214</c:v>
                </c:pt>
                <c:pt idx="27">
                  <c:v>84.615384615384613</c:v>
                </c:pt>
                <c:pt idx="28">
                  <c:v>72.727272727272734</c:v>
                </c:pt>
                <c:pt idx="29">
                  <c:v>78.571428571428569</c:v>
                </c:pt>
                <c:pt idx="30">
                  <c:v>71.428571428571431</c:v>
                </c:pt>
                <c:pt idx="31">
                  <c:v>66.666666666666657</c:v>
                </c:pt>
                <c:pt idx="3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607504"/>
        <c:axId val="284605152"/>
      </c:lineChart>
      <c:catAx>
        <c:axId val="284607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5152"/>
        <c:crosses val="autoZero"/>
        <c:auto val="1"/>
        <c:lblAlgn val="ctr"/>
        <c:lblOffset val="100"/>
        <c:tickLblSkip val="2"/>
        <c:noMultiLvlLbl val="0"/>
      </c:catAx>
      <c:valAx>
        <c:axId val="28460515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PREVALENCE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7504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33333333333331"/>
          <c:y val="0.14068108788791106"/>
          <c:w val="0.14527821522309711"/>
          <c:h val="0.4433747539370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2014: </a:t>
            </a:r>
          </a:p>
          <a:p>
            <a:pPr>
              <a:defRPr/>
            </a:pPr>
            <a:r>
              <a:rPr lang="en-US"/>
              <a:t>Average Abundance</a:t>
            </a:r>
          </a:p>
          <a:p>
            <a:pPr>
              <a:defRPr/>
            </a:pPr>
            <a:r>
              <a:rPr lang="en-US"/>
              <a:t>(± std err)</a:t>
            </a:r>
          </a:p>
        </c:rich>
      </c:tx>
      <c:layout>
        <c:manualLayout>
          <c:xMode val="edge"/>
          <c:yMode val="edge"/>
          <c:x val="0.14562489063867018"/>
          <c:y val="8.33333333333333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07174103237094"/>
          <c:y val="5.1400554097404488E-2"/>
          <c:w val="0.85037926509186357"/>
          <c:h val="0.78632327209098862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2">
                  <a:lumMod val="60000"/>
                  <a:lumOff val="40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Sheet1!$H$158:$H$194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4">
                    <c:v>0</c:v>
                  </c:pt>
                  <c:pt idx="7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0.19999999999999998</c:v>
                  </c:pt>
                  <c:pt idx="14">
                    <c:v>0</c:v>
                  </c:pt>
                  <c:pt idx="15">
                    <c:v>0.19999999999999998</c:v>
                  </c:pt>
                  <c:pt idx="16">
                    <c:v>0.16666666666666669</c:v>
                  </c:pt>
                  <c:pt idx="17">
                    <c:v>0.11236664374387369</c:v>
                  </c:pt>
                  <c:pt idx="18">
                    <c:v>0.23472626340651012</c:v>
                  </c:pt>
                  <c:pt idx="19">
                    <c:v>0.10432810619146021</c:v>
                  </c:pt>
                  <c:pt idx="20">
                    <c:v>0.22324144263150894</c:v>
                  </c:pt>
                  <c:pt idx="21">
                    <c:v>0.40138648595974319</c:v>
                  </c:pt>
                  <c:pt idx="22">
                    <c:v>0.19497827808661106</c:v>
                  </c:pt>
                  <c:pt idx="23">
                    <c:v>0.18442777839082938</c:v>
                  </c:pt>
                  <c:pt idx="24">
                    <c:v>0.20203050891044214</c:v>
                  </c:pt>
                  <c:pt idx="25">
                    <c:v>1.0118993751203313</c:v>
                  </c:pt>
                  <c:pt idx="26">
                    <c:v>0.43536477080734354</c:v>
                  </c:pt>
                  <c:pt idx="27">
                    <c:v>0.74777777289321468</c:v>
                  </c:pt>
                  <c:pt idx="28">
                    <c:v>0.82422014230131913</c:v>
                  </c:pt>
                  <c:pt idx="29">
                    <c:v>0.75176401654888214</c:v>
                  </c:pt>
                  <c:pt idx="30">
                    <c:v>2.086562123829204</c:v>
                  </c:pt>
                  <c:pt idx="31">
                    <c:v>12.197449642354659</c:v>
                  </c:pt>
                  <c:pt idx="32">
                    <c:v>0</c:v>
                  </c:pt>
                </c:numCache>
              </c:numRef>
            </c:plus>
            <c:minus>
              <c:numRef>
                <c:f>Sheet1!$H$158:$H$194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4">
                    <c:v>0</c:v>
                  </c:pt>
                  <c:pt idx="7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0.19999999999999998</c:v>
                  </c:pt>
                  <c:pt idx="14">
                    <c:v>0</c:v>
                  </c:pt>
                  <c:pt idx="15">
                    <c:v>0.19999999999999998</c:v>
                  </c:pt>
                  <c:pt idx="16">
                    <c:v>0.16666666666666669</c:v>
                  </c:pt>
                  <c:pt idx="17">
                    <c:v>0.11236664374387369</c:v>
                  </c:pt>
                  <c:pt idx="18">
                    <c:v>0.23472626340651012</c:v>
                  </c:pt>
                  <c:pt idx="19">
                    <c:v>0.10432810619146021</c:v>
                  </c:pt>
                  <c:pt idx="20">
                    <c:v>0.22324144263150894</c:v>
                  </c:pt>
                  <c:pt idx="21">
                    <c:v>0.40138648595974319</c:v>
                  </c:pt>
                  <c:pt idx="22">
                    <c:v>0.19497827808661106</c:v>
                  </c:pt>
                  <c:pt idx="23">
                    <c:v>0.18442777839082938</c:v>
                  </c:pt>
                  <c:pt idx="24">
                    <c:v>0.20203050891044214</c:v>
                  </c:pt>
                  <c:pt idx="25">
                    <c:v>1.0118993751203313</c:v>
                  </c:pt>
                  <c:pt idx="26">
                    <c:v>0.43536477080734354</c:v>
                  </c:pt>
                  <c:pt idx="27">
                    <c:v>0.74777777289321468</c:v>
                  </c:pt>
                  <c:pt idx="28">
                    <c:v>0.82422014230131913</c:v>
                  </c:pt>
                  <c:pt idx="29">
                    <c:v>0.75176401654888214</c:v>
                  </c:pt>
                  <c:pt idx="30">
                    <c:v>2.086562123829204</c:v>
                  </c:pt>
                  <c:pt idx="31">
                    <c:v>12.197449642354659</c:v>
                  </c:pt>
                  <c:pt idx="32">
                    <c:v>0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Sheet1!$F$158:$F$194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</c:v>
                </c:pt>
                <c:pt idx="14">
                  <c:v>0</c:v>
                </c:pt>
                <c:pt idx="15">
                  <c:v>0.2</c:v>
                </c:pt>
                <c:pt idx="16">
                  <c:v>0.16666666666666666</c:v>
                </c:pt>
                <c:pt idx="17">
                  <c:v>0.16666666666666666</c:v>
                </c:pt>
                <c:pt idx="18">
                  <c:v>0.54545454545454541</c:v>
                </c:pt>
                <c:pt idx="19">
                  <c:v>0.14285714285714285</c:v>
                </c:pt>
                <c:pt idx="20">
                  <c:v>0.34782608695652173</c:v>
                </c:pt>
                <c:pt idx="21">
                  <c:v>0.83333333333333337</c:v>
                </c:pt>
                <c:pt idx="22">
                  <c:v>0.27272727272727271</c:v>
                </c:pt>
                <c:pt idx="23">
                  <c:v>0.2857142857142857</c:v>
                </c:pt>
                <c:pt idx="24">
                  <c:v>0.5714285714285714</c:v>
                </c:pt>
                <c:pt idx="25">
                  <c:v>2.2142857142857144</c:v>
                </c:pt>
                <c:pt idx="26">
                  <c:v>2</c:v>
                </c:pt>
                <c:pt idx="27">
                  <c:v>3.4615384615384617</c:v>
                </c:pt>
                <c:pt idx="28">
                  <c:v>2.5454545454545454</c:v>
                </c:pt>
                <c:pt idx="29">
                  <c:v>2.7142857142857144</c:v>
                </c:pt>
                <c:pt idx="30">
                  <c:v>4.1428571428571432</c:v>
                </c:pt>
                <c:pt idx="31">
                  <c:v>13.666666666666666</c:v>
                </c:pt>
                <c:pt idx="32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Sheet1!$O$158:$O$194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0.14698618394803281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7">
                    <c:v>0</c:v>
                  </c:pt>
                  <c:pt idx="28">
                    <c:v>1.1902380714238083</c:v>
                  </c:pt>
                  <c:pt idx="29">
                    <c:v>1.7779513804126119</c:v>
                  </c:pt>
                  <c:pt idx="30">
                    <c:v>0.96115010472325491</c:v>
                  </c:pt>
                  <c:pt idx="31">
                    <c:v>1.3409294241418501</c:v>
                  </c:pt>
                  <c:pt idx="32">
                    <c:v>1.3983408536037065</c:v>
                  </c:pt>
                  <c:pt idx="33">
                    <c:v>8.7432513657360005</c:v>
                  </c:pt>
                </c:numCache>
              </c:numRef>
            </c:plus>
            <c:minus>
              <c:numRef>
                <c:f>Sheet1!$O$158:$O$194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0.14698618394803281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7">
                    <c:v>0</c:v>
                  </c:pt>
                  <c:pt idx="28">
                    <c:v>1.1902380714238083</c:v>
                  </c:pt>
                  <c:pt idx="29">
                    <c:v>1.7779513804126119</c:v>
                  </c:pt>
                  <c:pt idx="30">
                    <c:v>0.96115010472325491</c:v>
                  </c:pt>
                  <c:pt idx="31">
                    <c:v>1.3409294241418501</c:v>
                  </c:pt>
                  <c:pt idx="32">
                    <c:v>1.3983408536037065</c:v>
                  </c:pt>
                  <c:pt idx="33">
                    <c:v>8.7432513657360005</c:v>
                  </c:pt>
                </c:numCache>
              </c:numRef>
            </c:minus>
          </c:errBars>
          <c:cat>
            <c:numRef>
              <c:f>Sheet1!$A$2:$A$38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Sheet1!$M$158:$M$194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0.22222222222222221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7">
                  <c:v>0</c:v>
                </c:pt>
                <c:pt idx="28">
                  <c:v>1.5</c:v>
                </c:pt>
                <c:pt idx="29">
                  <c:v>2.1666666666666665</c:v>
                </c:pt>
                <c:pt idx="30">
                  <c:v>3</c:v>
                </c:pt>
                <c:pt idx="31">
                  <c:v>5.0526315789473681</c:v>
                </c:pt>
                <c:pt idx="32">
                  <c:v>4.25</c:v>
                </c:pt>
                <c:pt idx="33">
                  <c:v>10.666666666666666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01880"/>
        <c:axId val="286902272"/>
      </c:lineChart>
      <c:catAx>
        <c:axId val="286901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LENGTH CLASS (cm)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902272"/>
        <c:crosses val="autoZero"/>
        <c:auto val="1"/>
        <c:lblAlgn val="ctr"/>
        <c:lblOffset val="100"/>
        <c:noMultiLvlLbl val="0"/>
      </c:catAx>
      <c:valAx>
        <c:axId val="286902272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 (%)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8690188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019400699912512"/>
          <c:y val="0.46257910469524643"/>
          <c:w val="0.14925043744531932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/>
              <a:t>SOUTH</a:t>
            </a:r>
          </a:p>
        </c:rich>
      </c:tx>
      <c:layout>
        <c:manualLayout>
          <c:xMode val="edge"/>
          <c:yMode val="edge"/>
          <c:x val="0.48567344706911636"/>
          <c:y val="0.10110294117647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0345581802275"/>
          <c:y val="5.3837497105141269E-2"/>
          <c:w val="0.85631539807524071"/>
          <c:h val="0.7673326047938861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Comparisons!$A$2:$A$38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Comparisons!$L$2:$L$38</c:f>
              <c:numCache>
                <c:formatCode>General</c:formatCode>
                <c:ptCount val="3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8">
                  <c:v>0</c:v>
                </c:pt>
                <c:pt idx="12">
                  <c:v>0</c:v>
                </c:pt>
                <c:pt idx="13">
                  <c:v>5.2631578947368416</c:v>
                </c:pt>
                <c:pt idx="14">
                  <c:v>2.2222222222222223</c:v>
                </c:pt>
                <c:pt idx="15">
                  <c:v>5.1282051282051277</c:v>
                </c:pt>
                <c:pt idx="16">
                  <c:v>2.8571428571428572</c:v>
                </c:pt>
                <c:pt idx="17">
                  <c:v>12.903225806451612</c:v>
                </c:pt>
                <c:pt idx="18">
                  <c:v>13.636363636363635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11.111111111111111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33.333333333333329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Comparisons!$L$41:$L$77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25</c:v>
                </c:pt>
                <c:pt idx="13">
                  <c:v>50</c:v>
                </c:pt>
                <c:pt idx="14">
                  <c:v>0</c:v>
                </c:pt>
                <c:pt idx="15">
                  <c:v>14.285714285714285</c:v>
                </c:pt>
                <c:pt idx="16">
                  <c:v>0</c:v>
                </c:pt>
                <c:pt idx="17">
                  <c:v>16.666666666666664</c:v>
                </c:pt>
                <c:pt idx="18">
                  <c:v>9.0909090909090917</c:v>
                </c:pt>
                <c:pt idx="19">
                  <c:v>31.818181818181817</c:v>
                </c:pt>
                <c:pt idx="20">
                  <c:v>33.333333333333329</c:v>
                </c:pt>
                <c:pt idx="21">
                  <c:v>37.5</c:v>
                </c:pt>
                <c:pt idx="22">
                  <c:v>12.5</c:v>
                </c:pt>
                <c:pt idx="23">
                  <c:v>3.4482758620689653</c:v>
                </c:pt>
                <c:pt idx="24">
                  <c:v>28.571428571428569</c:v>
                </c:pt>
                <c:pt idx="25">
                  <c:v>21.666666666666668</c:v>
                </c:pt>
                <c:pt idx="26">
                  <c:v>20</c:v>
                </c:pt>
                <c:pt idx="27">
                  <c:v>28.749999999999996</c:v>
                </c:pt>
                <c:pt idx="28">
                  <c:v>38.095238095238095</c:v>
                </c:pt>
                <c:pt idx="29">
                  <c:v>35.555555555555557</c:v>
                </c:pt>
                <c:pt idx="30">
                  <c:v>42.857142857142854</c:v>
                </c:pt>
                <c:pt idx="31">
                  <c:v>0</c:v>
                </c:pt>
                <c:pt idx="33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v>2012</c:v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Comparisons!$L$80:$L$116</c:f>
              <c:numCache>
                <c:formatCode>General</c:formatCode>
                <c:ptCount val="37"/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50</c:v>
                </c:pt>
                <c:pt idx="28">
                  <c:v>100</c:v>
                </c:pt>
                <c:pt idx="29">
                  <c:v>0</c:v>
                </c:pt>
                <c:pt idx="30">
                  <c:v>50</c:v>
                </c:pt>
                <c:pt idx="3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v>2013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Comparisons!$L$119:$L$155</c:f>
              <c:numCache>
                <c:formatCode>General</c:formatCode>
                <c:ptCount val="37"/>
                <c:pt idx="12">
                  <c:v>0</c:v>
                </c:pt>
                <c:pt idx="13">
                  <c:v>0</c:v>
                </c:pt>
                <c:pt idx="15">
                  <c:v>9.0909090909090917</c:v>
                </c:pt>
                <c:pt idx="16">
                  <c:v>15</c:v>
                </c:pt>
                <c:pt idx="17">
                  <c:v>12.195121951219512</c:v>
                </c:pt>
                <c:pt idx="18">
                  <c:v>10.526315789473683</c:v>
                </c:pt>
                <c:pt idx="19">
                  <c:v>0</c:v>
                </c:pt>
                <c:pt idx="22">
                  <c:v>100</c:v>
                </c:pt>
                <c:pt idx="23">
                  <c:v>0</c:v>
                </c:pt>
                <c:pt idx="25">
                  <c:v>50</c:v>
                </c:pt>
              </c:numCache>
            </c:numRef>
          </c:val>
          <c:smooth val="0"/>
        </c:ser>
        <c:ser>
          <c:idx val="4"/>
          <c:order val="4"/>
          <c:tx>
            <c:v>2014</c:v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Comparisons!$L$158:$L$194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22.222222222222221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7">
                  <c:v>0</c:v>
                </c:pt>
                <c:pt idx="28">
                  <c:v>50</c:v>
                </c:pt>
                <c:pt idx="29">
                  <c:v>50</c:v>
                </c:pt>
                <c:pt idx="30">
                  <c:v>73.333333333333329</c:v>
                </c:pt>
                <c:pt idx="31">
                  <c:v>78.94736842105263</c:v>
                </c:pt>
                <c:pt idx="32">
                  <c:v>100</c:v>
                </c:pt>
                <c:pt idx="33">
                  <c:v>66.666667000000004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606328"/>
        <c:axId val="284608288"/>
      </c:lineChart>
      <c:catAx>
        <c:axId val="284606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8288"/>
        <c:crosses val="autoZero"/>
        <c:auto val="1"/>
        <c:lblAlgn val="ctr"/>
        <c:lblOffset val="100"/>
        <c:tickLblSkip val="2"/>
        <c:noMultiLvlLbl val="0"/>
      </c:catAx>
      <c:valAx>
        <c:axId val="284608288"/>
        <c:scaling>
          <c:orientation val="minMax"/>
          <c:max val="100"/>
        </c:scaling>
        <c:delete val="1"/>
        <c:axPos val="l"/>
        <c:numFmt formatCode="General" sourceLinked="1"/>
        <c:majorTickMark val="in"/>
        <c:minorTickMark val="none"/>
        <c:tickLblPos val="nextTo"/>
        <c:crossAx val="284606328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33333333333331"/>
          <c:y val="0.14068108788791106"/>
          <c:w val="0.14527821522309711"/>
          <c:h val="0.4433747539370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ZOOMED Avg prev-at-length</a:t>
            </a:r>
          </a:p>
          <a:p>
            <a:pPr>
              <a:defRPr/>
            </a:pPr>
            <a:r>
              <a:rPr lang="en-ZA"/>
              <a:t>PBS 2010-2014</a:t>
            </a:r>
          </a:p>
        </c:rich>
      </c:tx>
      <c:layout>
        <c:manualLayout>
          <c:xMode val="edge"/>
          <c:yMode val="edge"/>
          <c:x val="0.13928455818022747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0516185476815"/>
          <c:y val="5.0925925925925923E-2"/>
          <c:w val="0.85225612423447072"/>
          <c:h val="0.76697579469233013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Comparisons!$W$12:$W$38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9.0909090909090899</c:v>
                  </c:pt>
                  <c:pt idx="2">
                    <c:v>5.9523809523809517</c:v>
                  </c:pt>
                  <c:pt idx="3">
                    <c:v>18.80163163351007</c:v>
                  </c:pt>
                  <c:pt idx="4">
                    <c:v>14.577379737113249</c:v>
                  </c:pt>
                  <c:pt idx="5">
                    <c:v>4.739230154515278</c:v>
                  </c:pt>
                  <c:pt idx="6">
                    <c:v>5.5598495876814615</c:v>
                  </c:pt>
                  <c:pt idx="7">
                    <c:v>5.7184565069568327</c:v>
                  </c:pt>
                  <c:pt idx="8">
                    <c:v>5.1283820841358496</c:v>
                  </c:pt>
                  <c:pt idx="9">
                    <c:v>6.0249105355908315</c:v>
                  </c:pt>
                  <c:pt idx="10">
                    <c:v>11.430338862117585</c:v>
                  </c:pt>
                  <c:pt idx="11">
                    <c:v>5.5337964522751149</c:v>
                  </c:pt>
                  <c:pt idx="12">
                    <c:v>9.0016929078152614</c:v>
                  </c:pt>
                  <c:pt idx="13">
                    <c:v>17.483577818565372</c:v>
                  </c:pt>
                  <c:pt idx="14">
                    <c:v>9.3113307274651476</c:v>
                  </c:pt>
                  <c:pt idx="15">
                    <c:v>8.6827947893703143</c:v>
                  </c:pt>
                  <c:pt idx="16">
                    <c:v>18.041498659550484</c:v>
                  </c:pt>
                  <c:pt idx="17">
                    <c:v>10.862327732351119</c:v>
                  </c:pt>
                  <c:pt idx="18">
                    <c:v>11.239293043458286</c:v>
                  </c:pt>
                  <c:pt idx="19">
                    <c:v>13.576093114970453</c:v>
                  </c:pt>
                  <c:pt idx="20">
                    <c:v>19.507106676397552</c:v>
                  </c:pt>
                  <c:pt idx="21">
                    <c:v>14.174167682035449</c:v>
                  </c:pt>
                  <c:pt idx="22">
                    <c:v>16.666666666666664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</c:numCache>
              </c:numRef>
            </c:plus>
            <c:minus>
              <c:numRef>
                <c:f>Comparisons!$W$12:$W$38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9.0909090909090899</c:v>
                  </c:pt>
                  <c:pt idx="2">
                    <c:v>5.9523809523809517</c:v>
                  </c:pt>
                  <c:pt idx="3">
                    <c:v>18.80163163351007</c:v>
                  </c:pt>
                  <c:pt idx="4">
                    <c:v>14.577379737113249</c:v>
                  </c:pt>
                  <c:pt idx="5">
                    <c:v>4.739230154515278</c:v>
                  </c:pt>
                  <c:pt idx="6">
                    <c:v>5.5598495876814615</c:v>
                  </c:pt>
                  <c:pt idx="7">
                    <c:v>5.7184565069568327</c:v>
                  </c:pt>
                  <c:pt idx="8">
                    <c:v>5.1283820841358496</c:v>
                  </c:pt>
                  <c:pt idx="9">
                    <c:v>6.0249105355908315</c:v>
                  </c:pt>
                  <c:pt idx="10">
                    <c:v>11.430338862117585</c:v>
                  </c:pt>
                  <c:pt idx="11">
                    <c:v>5.5337964522751149</c:v>
                  </c:pt>
                  <c:pt idx="12">
                    <c:v>9.0016929078152614</c:v>
                  </c:pt>
                  <c:pt idx="13">
                    <c:v>17.483577818565372</c:v>
                  </c:pt>
                  <c:pt idx="14">
                    <c:v>9.3113307274651476</c:v>
                  </c:pt>
                  <c:pt idx="15">
                    <c:v>8.6827947893703143</c:v>
                  </c:pt>
                  <c:pt idx="16">
                    <c:v>18.041498659550484</c:v>
                  </c:pt>
                  <c:pt idx="17">
                    <c:v>10.862327732351119</c:v>
                  </c:pt>
                  <c:pt idx="18">
                    <c:v>11.239293043458286</c:v>
                  </c:pt>
                  <c:pt idx="19">
                    <c:v>13.576093114970453</c:v>
                  </c:pt>
                  <c:pt idx="20">
                    <c:v>19.507106676397552</c:v>
                  </c:pt>
                  <c:pt idx="21">
                    <c:v>14.174167682035449</c:v>
                  </c:pt>
                  <c:pt idx="22">
                    <c:v>16.666666666666664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Comparisons!$Q$12:$Q$38</c:f>
              <c:numCache>
                <c:formatCode>General</c:formatCode>
                <c:ptCount val="27"/>
                <c:pt idx="0">
                  <c:v>10</c:v>
                </c:pt>
                <c:pt idx="1">
                  <c:v>10.5</c:v>
                </c:pt>
                <c:pt idx="2">
                  <c:v>11</c:v>
                </c:pt>
                <c:pt idx="3">
                  <c:v>11.5</c:v>
                </c:pt>
                <c:pt idx="4">
                  <c:v>12</c:v>
                </c:pt>
                <c:pt idx="5">
                  <c:v>12.5</c:v>
                </c:pt>
                <c:pt idx="6">
                  <c:v>13</c:v>
                </c:pt>
                <c:pt idx="7">
                  <c:v>13.5</c:v>
                </c:pt>
                <c:pt idx="8">
                  <c:v>14</c:v>
                </c:pt>
                <c:pt idx="9">
                  <c:v>14.5</c:v>
                </c:pt>
                <c:pt idx="10">
                  <c:v>15</c:v>
                </c:pt>
                <c:pt idx="11">
                  <c:v>15.5</c:v>
                </c:pt>
                <c:pt idx="12">
                  <c:v>16</c:v>
                </c:pt>
                <c:pt idx="13">
                  <c:v>16.5</c:v>
                </c:pt>
                <c:pt idx="14">
                  <c:v>17</c:v>
                </c:pt>
                <c:pt idx="15">
                  <c:v>17.5</c:v>
                </c:pt>
                <c:pt idx="16">
                  <c:v>18</c:v>
                </c:pt>
                <c:pt idx="17">
                  <c:v>18.5</c:v>
                </c:pt>
                <c:pt idx="18">
                  <c:v>19</c:v>
                </c:pt>
                <c:pt idx="19">
                  <c:v>19.5</c:v>
                </c:pt>
                <c:pt idx="20">
                  <c:v>20</c:v>
                </c:pt>
                <c:pt idx="21">
                  <c:v>20.5</c:v>
                </c:pt>
                <c:pt idx="22">
                  <c:v>21</c:v>
                </c:pt>
                <c:pt idx="23">
                  <c:v>21.5</c:v>
                </c:pt>
                <c:pt idx="24">
                  <c:v>22</c:v>
                </c:pt>
                <c:pt idx="25">
                  <c:v>22.5</c:v>
                </c:pt>
                <c:pt idx="26">
                  <c:v>23</c:v>
                </c:pt>
              </c:numCache>
            </c:numRef>
          </c:cat>
          <c:val>
            <c:numRef>
              <c:f>Comparisons!$R$12:$R$38</c:f>
              <c:numCache>
                <c:formatCode>General</c:formatCode>
                <c:ptCount val="27"/>
                <c:pt idx="0">
                  <c:v>0</c:v>
                </c:pt>
                <c:pt idx="1">
                  <c:v>9.0909090909090899</c:v>
                </c:pt>
                <c:pt idx="2">
                  <c:v>5.9523809523809517</c:v>
                </c:pt>
                <c:pt idx="3">
                  <c:v>26.325581395348838</c:v>
                </c:pt>
                <c:pt idx="4">
                  <c:v>17.5</c:v>
                </c:pt>
                <c:pt idx="5">
                  <c:v>15.739130434782609</c:v>
                </c:pt>
                <c:pt idx="6">
                  <c:v>9.5047619047619047</c:v>
                </c:pt>
                <c:pt idx="7">
                  <c:v>11.868686868686869</c:v>
                </c:pt>
                <c:pt idx="8">
                  <c:v>21.21017871017871</c:v>
                </c:pt>
                <c:pt idx="9">
                  <c:v>12.675706646294882</c:v>
                </c:pt>
                <c:pt idx="10">
                  <c:v>19.978260869565219</c:v>
                </c:pt>
                <c:pt idx="11">
                  <c:v>32.564934398268399</c:v>
                </c:pt>
                <c:pt idx="12">
                  <c:v>23.295454545454547</c:v>
                </c:pt>
                <c:pt idx="13">
                  <c:v>38.441558441558435</c:v>
                </c:pt>
                <c:pt idx="14">
                  <c:v>34.741363211951452</c:v>
                </c:pt>
                <c:pt idx="15">
                  <c:v>50.13372472276582</c:v>
                </c:pt>
                <c:pt idx="16">
                  <c:v>45.690058479532162</c:v>
                </c:pt>
                <c:pt idx="17">
                  <c:v>62.236960052086104</c:v>
                </c:pt>
                <c:pt idx="18">
                  <c:v>53.302188008070367</c:v>
                </c:pt>
                <c:pt idx="19">
                  <c:v>53.500610500610506</c:v>
                </c:pt>
                <c:pt idx="20">
                  <c:v>53.571428571428569</c:v>
                </c:pt>
                <c:pt idx="21">
                  <c:v>79.047619047619037</c:v>
                </c:pt>
                <c:pt idx="22">
                  <c:v>66.666666666666671</c:v>
                </c:pt>
                <c:pt idx="23">
                  <c:v>0</c:v>
                </c:pt>
                <c:pt idx="24">
                  <c:v>66.666666666666657</c:v>
                </c:pt>
                <c:pt idx="25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Comparisons!$AD$12:$AD$38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6.25</c:v>
                  </c:pt>
                  <c:pt idx="3">
                    <c:v>12.125031532262357</c:v>
                  </c:pt>
                  <c:pt idx="4">
                    <c:v>0.74074074074074081</c:v>
                  </c:pt>
                  <c:pt idx="5">
                    <c:v>3.0261834677632495</c:v>
                  </c:pt>
                  <c:pt idx="6">
                    <c:v>3.5758900704465688</c:v>
                  </c:pt>
                  <c:pt idx="7">
                    <c:v>3.4937710816690877</c:v>
                  </c:pt>
                  <c:pt idx="8">
                    <c:v>2.8128111878849893</c:v>
                  </c:pt>
                  <c:pt idx="9">
                    <c:v>6.3636363636363624</c:v>
                  </c:pt>
                  <c:pt idx="10">
                    <c:v>8.3333333333333321</c:v>
                  </c:pt>
                  <c:pt idx="11">
                    <c:v>9.375</c:v>
                  </c:pt>
                  <c:pt idx="12">
                    <c:v>24.138812971367638</c:v>
                  </c:pt>
                  <c:pt idx="13">
                    <c:v>0.86206896551724121</c:v>
                  </c:pt>
                  <c:pt idx="14">
                    <c:v>8.3154675373024922</c:v>
                  </c:pt>
                  <c:pt idx="15">
                    <c:v>11.851218877773242</c:v>
                  </c:pt>
                  <c:pt idx="16">
                    <c:v>6.666666666666667</c:v>
                  </c:pt>
                  <c:pt idx="17">
                    <c:v>14.487782208928092</c:v>
                  </c:pt>
                  <c:pt idx="18">
                    <c:v>20.628242203766018</c:v>
                  </c:pt>
                  <c:pt idx="19">
                    <c:v>10.57381461704127</c:v>
                  </c:pt>
                  <c:pt idx="20">
                    <c:v>9.2022432004036343</c:v>
                  </c:pt>
                  <c:pt idx="21">
                    <c:v>26.315789473684216</c:v>
                  </c:pt>
                  <c:pt idx="22">
                    <c:v>0</c:v>
                  </c:pt>
                  <c:pt idx="23">
                    <c:v>16.666666499999984</c:v>
                  </c:pt>
                </c:numCache>
              </c:numRef>
            </c:plus>
            <c:minus>
              <c:numRef>
                <c:f>Comparisons!$AD$12:$AD$38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6.25</c:v>
                  </c:pt>
                  <c:pt idx="3">
                    <c:v>12.125031532262357</c:v>
                  </c:pt>
                  <c:pt idx="4">
                    <c:v>0.74074074074074081</c:v>
                  </c:pt>
                  <c:pt idx="5">
                    <c:v>3.0261834677632495</c:v>
                  </c:pt>
                  <c:pt idx="6">
                    <c:v>3.5758900704465688</c:v>
                  </c:pt>
                  <c:pt idx="7">
                    <c:v>3.4937710816690877</c:v>
                  </c:pt>
                  <c:pt idx="8">
                    <c:v>2.8128111878849893</c:v>
                  </c:pt>
                  <c:pt idx="9">
                    <c:v>6.3636363636363624</c:v>
                  </c:pt>
                  <c:pt idx="10">
                    <c:v>8.3333333333333321</c:v>
                  </c:pt>
                  <c:pt idx="11">
                    <c:v>9.375</c:v>
                  </c:pt>
                  <c:pt idx="12">
                    <c:v>24.138812971367638</c:v>
                  </c:pt>
                  <c:pt idx="13">
                    <c:v>0.86206896551724121</c:v>
                  </c:pt>
                  <c:pt idx="14">
                    <c:v>8.3154675373024922</c:v>
                  </c:pt>
                  <c:pt idx="15">
                    <c:v>11.851218877773242</c:v>
                  </c:pt>
                  <c:pt idx="16">
                    <c:v>6.666666666666667</c:v>
                  </c:pt>
                  <c:pt idx="17">
                    <c:v>14.487782208928092</c:v>
                  </c:pt>
                  <c:pt idx="18">
                    <c:v>20.628242203766018</c:v>
                  </c:pt>
                  <c:pt idx="19">
                    <c:v>10.57381461704127</c:v>
                  </c:pt>
                  <c:pt idx="20">
                    <c:v>9.2022432004036343</c:v>
                  </c:pt>
                  <c:pt idx="21">
                    <c:v>26.315789473684216</c:v>
                  </c:pt>
                  <c:pt idx="22">
                    <c:v>0</c:v>
                  </c:pt>
                  <c:pt idx="23">
                    <c:v>16.666666499999984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Comparisons!$Q$12:$Q$38</c:f>
              <c:numCache>
                <c:formatCode>General</c:formatCode>
                <c:ptCount val="27"/>
                <c:pt idx="0">
                  <c:v>10</c:v>
                </c:pt>
                <c:pt idx="1">
                  <c:v>10.5</c:v>
                </c:pt>
                <c:pt idx="2">
                  <c:v>11</c:v>
                </c:pt>
                <c:pt idx="3">
                  <c:v>11.5</c:v>
                </c:pt>
                <c:pt idx="4">
                  <c:v>12</c:v>
                </c:pt>
                <c:pt idx="5">
                  <c:v>12.5</c:v>
                </c:pt>
                <c:pt idx="6">
                  <c:v>13</c:v>
                </c:pt>
                <c:pt idx="7">
                  <c:v>13.5</c:v>
                </c:pt>
                <c:pt idx="8">
                  <c:v>14</c:v>
                </c:pt>
                <c:pt idx="9">
                  <c:v>14.5</c:v>
                </c:pt>
                <c:pt idx="10">
                  <c:v>15</c:v>
                </c:pt>
                <c:pt idx="11">
                  <c:v>15.5</c:v>
                </c:pt>
                <c:pt idx="12">
                  <c:v>16</c:v>
                </c:pt>
                <c:pt idx="13">
                  <c:v>16.5</c:v>
                </c:pt>
                <c:pt idx="14">
                  <c:v>17</c:v>
                </c:pt>
                <c:pt idx="15">
                  <c:v>17.5</c:v>
                </c:pt>
                <c:pt idx="16">
                  <c:v>18</c:v>
                </c:pt>
                <c:pt idx="17">
                  <c:v>18.5</c:v>
                </c:pt>
                <c:pt idx="18">
                  <c:v>19</c:v>
                </c:pt>
                <c:pt idx="19">
                  <c:v>19.5</c:v>
                </c:pt>
                <c:pt idx="20">
                  <c:v>20</c:v>
                </c:pt>
                <c:pt idx="21">
                  <c:v>20.5</c:v>
                </c:pt>
                <c:pt idx="22">
                  <c:v>21</c:v>
                </c:pt>
                <c:pt idx="23">
                  <c:v>21.5</c:v>
                </c:pt>
                <c:pt idx="24">
                  <c:v>22</c:v>
                </c:pt>
                <c:pt idx="25">
                  <c:v>22.5</c:v>
                </c:pt>
                <c:pt idx="26">
                  <c:v>23</c:v>
                </c:pt>
              </c:numCache>
            </c:numRef>
          </c:cat>
          <c:val>
            <c:numRef>
              <c:f>Comparisons!$Y$12:$Y$38</c:f>
              <c:numCache>
                <c:formatCode>General</c:formatCode>
                <c:ptCount val="27"/>
                <c:pt idx="0">
                  <c:v>0</c:v>
                </c:pt>
                <c:pt idx="1">
                  <c:v>22.222222222222221</c:v>
                </c:pt>
                <c:pt idx="2">
                  <c:v>6.25</c:v>
                </c:pt>
                <c:pt idx="3">
                  <c:v>13.815789473684211</c:v>
                </c:pt>
                <c:pt idx="4">
                  <c:v>0.74074074074074081</c:v>
                </c:pt>
                <c:pt idx="5">
                  <c:v>7.1262071262071256</c:v>
                </c:pt>
                <c:pt idx="6">
                  <c:v>4.4642857142857144</c:v>
                </c:pt>
                <c:pt idx="7">
                  <c:v>8.3530028848675588</c:v>
                </c:pt>
                <c:pt idx="8">
                  <c:v>6.6507177033492821</c:v>
                </c:pt>
                <c:pt idx="9">
                  <c:v>6.3636363636363633</c:v>
                </c:pt>
                <c:pt idx="10">
                  <c:v>8.3333333333333321</c:v>
                </c:pt>
                <c:pt idx="11">
                  <c:v>9.375</c:v>
                </c:pt>
                <c:pt idx="12">
                  <c:v>28.125</c:v>
                </c:pt>
                <c:pt idx="13">
                  <c:v>0.86206896551724133</c:v>
                </c:pt>
                <c:pt idx="14">
                  <c:v>13.227513227513228</c:v>
                </c:pt>
                <c:pt idx="15">
                  <c:v>17.916666666666668</c:v>
                </c:pt>
                <c:pt idx="16">
                  <c:v>6.666666666666667</c:v>
                </c:pt>
                <c:pt idx="17">
                  <c:v>26.25</c:v>
                </c:pt>
                <c:pt idx="18">
                  <c:v>47.023809523809526</c:v>
                </c:pt>
                <c:pt idx="19">
                  <c:v>29.722222222222221</c:v>
                </c:pt>
                <c:pt idx="20">
                  <c:v>55.396825396825399</c:v>
                </c:pt>
                <c:pt idx="21">
                  <c:v>26.315789473684209</c:v>
                </c:pt>
                <c:pt idx="22">
                  <c:v>100</c:v>
                </c:pt>
                <c:pt idx="23">
                  <c:v>83.333333500000009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601232"/>
        <c:axId val="284603192"/>
      </c:lineChart>
      <c:catAx>
        <c:axId val="284601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3192"/>
        <c:crosses val="autoZero"/>
        <c:auto val="1"/>
        <c:lblAlgn val="ctr"/>
        <c:lblOffset val="100"/>
        <c:tickLblSkip val="2"/>
        <c:noMultiLvlLbl val="0"/>
      </c:catAx>
      <c:valAx>
        <c:axId val="284603192"/>
        <c:scaling>
          <c:orientation val="minMax"/>
          <c:max val="6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PREVALENCE</a:t>
                </a:r>
                <a:r>
                  <a:rPr lang="en-ZA" sz="1200" baseline="0"/>
                  <a:t> (%)</a:t>
                </a:r>
                <a:endParaRPr lang="en-ZA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1232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7216644794400702"/>
          <c:y val="0.25260389326334204"/>
          <c:w val="0.17561154855643044"/>
          <c:h val="0.21221274424030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Avg abundance-at-length</a:t>
            </a:r>
          </a:p>
          <a:p>
            <a:pPr>
              <a:defRPr/>
            </a:pPr>
            <a:r>
              <a:rPr lang="en-ZA"/>
              <a:t>PBS 2010-2014</a:t>
            </a:r>
          </a:p>
        </c:rich>
      </c:tx>
      <c:layout>
        <c:manualLayout>
          <c:xMode val="edge"/>
          <c:yMode val="edge"/>
          <c:x val="0.17840266841644795"/>
          <c:y val="0.106481481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0516185476815"/>
          <c:y val="5.0925925925925923E-2"/>
          <c:w val="0.85225612423447072"/>
          <c:h val="0.76697579469233013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Comparisons!$W$43:$W$79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0.18181818181818182</c:v>
                  </c:pt>
                  <c:pt idx="12">
                    <c:v>0.13095238095238096</c:v>
                  </c:pt>
                  <c:pt idx="13">
                    <c:v>0.18495376762879562</c:v>
                  </c:pt>
                  <c:pt idx="14">
                    <c:v>0.39230887066188036</c:v>
                  </c:pt>
                  <c:pt idx="15">
                    <c:v>0.17498528158467083</c:v>
                  </c:pt>
                  <c:pt idx="16">
                    <c:v>0.1299587933995211</c:v>
                  </c:pt>
                  <c:pt idx="17">
                    <c:v>0.1612369288018983</c:v>
                  </c:pt>
                  <c:pt idx="18">
                    <c:v>0.13386788603536801</c:v>
                  </c:pt>
                  <c:pt idx="19">
                    <c:v>0.23043909199385801</c:v>
                  </c:pt>
                  <c:pt idx="20">
                    <c:v>0.2121953813285597</c:v>
                  </c:pt>
                  <c:pt idx="21">
                    <c:v>0.16050830737672953</c:v>
                  </c:pt>
                  <c:pt idx="22">
                    <c:v>0.33982888627475472</c:v>
                  </c:pt>
                  <c:pt idx="23">
                    <c:v>0.45705706839659932</c:v>
                  </c:pt>
                  <c:pt idx="24">
                    <c:v>0.44992159928557746</c:v>
                  </c:pt>
                  <c:pt idx="25">
                    <c:v>0.99031795883954621</c:v>
                  </c:pt>
                  <c:pt idx="26">
                    <c:v>0.79900049134194273</c:v>
                  </c:pt>
                  <c:pt idx="27">
                    <c:v>0.75379261815561616</c:v>
                  </c:pt>
                  <c:pt idx="28">
                    <c:v>0.60420333082840993</c:v>
                  </c:pt>
                  <c:pt idx="29">
                    <c:v>0.96616137168180505</c:v>
                  </c:pt>
                  <c:pt idx="30">
                    <c:v>1.0303638482904691</c:v>
                  </c:pt>
                  <c:pt idx="31">
                    <c:v>2.637837360612493</c:v>
                  </c:pt>
                  <c:pt idx="32">
                    <c:v>1.3333333333333335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plus>
            <c:minus>
              <c:numRef>
                <c:f>Comparisons!$W$43:$W$79</c:f>
                <c:numCache>
                  <c:formatCode>General</c:formatCode>
                  <c:ptCount val="3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10">
                    <c:v>0</c:v>
                  </c:pt>
                  <c:pt idx="11">
                    <c:v>0.18181818181818182</c:v>
                  </c:pt>
                  <c:pt idx="12">
                    <c:v>0.13095238095238096</c:v>
                  </c:pt>
                  <c:pt idx="13">
                    <c:v>0.18495376762879562</c:v>
                  </c:pt>
                  <c:pt idx="14">
                    <c:v>0.39230887066188036</c:v>
                  </c:pt>
                  <c:pt idx="15">
                    <c:v>0.17498528158467083</c:v>
                  </c:pt>
                  <c:pt idx="16">
                    <c:v>0.1299587933995211</c:v>
                  </c:pt>
                  <c:pt idx="17">
                    <c:v>0.1612369288018983</c:v>
                  </c:pt>
                  <c:pt idx="18">
                    <c:v>0.13386788603536801</c:v>
                  </c:pt>
                  <c:pt idx="19">
                    <c:v>0.23043909199385801</c:v>
                  </c:pt>
                  <c:pt idx="20">
                    <c:v>0.2121953813285597</c:v>
                  </c:pt>
                  <c:pt idx="21">
                    <c:v>0.16050830737672953</c:v>
                  </c:pt>
                  <c:pt idx="22">
                    <c:v>0.33982888627475472</c:v>
                  </c:pt>
                  <c:pt idx="23">
                    <c:v>0.45705706839659932</c:v>
                  </c:pt>
                  <c:pt idx="24">
                    <c:v>0.44992159928557746</c:v>
                  </c:pt>
                  <c:pt idx="25">
                    <c:v>0.99031795883954621</c:v>
                  </c:pt>
                  <c:pt idx="26">
                    <c:v>0.79900049134194273</c:v>
                  </c:pt>
                  <c:pt idx="27">
                    <c:v>0.75379261815561616</c:v>
                  </c:pt>
                  <c:pt idx="28">
                    <c:v>0.60420333082840993</c:v>
                  </c:pt>
                  <c:pt idx="29">
                    <c:v>0.96616137168180505</c:v>
                  </c:pt>
                  <c:pt idx="30">
                    <c:v>1.0303638482904691</c:v>
                  </c:pt>
                  <c:pt idx="31">
                    <c:v>2.637837360612493</c:v>
                  </c:pt>
                  <c:pt idx="32">
                    <c:v>1.3333333333333335</c:v>
                  </c:pt>
                  <c:pt idx="33">
                    <c:v>0</c:v>
                  </c:pt>
                  <c:pt idx="34">
                    <c:v>0</c:v>
                  </c:pt>
                  <c:pt idx="3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Comparisons!$Q$2:$Q$38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Comparisons!$R$43:$R$79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0.1818181818181818</c:v>
                </c:pt>
                <c:pt idx="12">
                  <c:v>0.13095238095238096</c:v>
                </c:pt>
                <c:pt idx="13">
                  <c:v>0.31441860465116278</c:v>
                </c:pt>
                <c:pt idx="14">
                  <c:v>0.4375</c:v>
                </c:pt>
                <c:pt idx="15">
                  <c:v>0.31608695652173913</c:v>
                </c:pt>
                <c:pt idx="16">
                  <c:v>0.17504761904761906</c:v>
                </c:pt>
                <c:pt idx="17">
                  <c:v>0.22979797979797981</c:v>
                </c:pt>
                <c:pt idx="18">
                  <c:v>0.34846542346542347</c:v>
                </c:pt>
                <c:pt idx="19">
                  <c:v>0.31881207028265851</c:v>
                </c:pt>
                <c:pt idx="20">
                  <c:v>0.42123188405797107</c:v>
                </c:pt>
                <c:pt idx="21">
                  <c:v>0.72662337662337673</c:v>
                </c:pt>
                <c:pt idx="22">
                  <c:v>0.71401515151515138</c:v>
                </c:pt>
                <c:pt idx="23">
                  <c:v>0.86363636363636354</c:v>
                </c:pt>
                <c:pt idx="24">
                  <c:v>1.0405602240896357</c:v>
                </c:pt>
                <c:pt idx="25">
                  <c:v>2.5837247227658189</c:v>
                </c:pt>
                <c:pt idx="26">
                  <c:v>1.8101754385964912</c:v>
                </c:pt>
                <c:pt idx="27">
                  <c:v>2.4350011333204611</c:v>
                </c:pt>
                <c:pt idx="28">
                  <c:v>1.948237644708233</c:v>
                </c:pt>
                <c:pt idx="29">
                  <c:v>2.1707203907203914</c:v>
                </c:pt>
                <c:pt idx="30">
                  <c:v>2.1309523809523814</c:v>
                </c:pt>
                <c:pt idx="31">
                  <c:v>8.0761904761904759</c:v>
                </c:pt>
                <c:pt idx="32">
                  <c:v>2.3333333333333335</c:v>
                </c:pt>
                <c:pt idx="33">
                  <c:v>0</c:v>
                </c:pt>
                <c:pt idx="34">
                  <c:v>2.6666666666666665</c:v>
                </c:pt>
                <c:pt idx="35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Comparisons!$AD$43:$AD$79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6.25E-2</c:v>
                  </c:pt>
                  <c:pt idx="13">
                    <c:v>0.14614150923068231</c:v>
                  </c:pt>
                  <c:pt idx="14">
                    <c:v>7.4074074074074068E-3</c:v>
                  </c:pt>
                  <c:pt idx="15">
                    <c:v>2.9721358220697297E-2</c:v>
                  </c:pt>
                  <c:pt idx="16">
                    <c:v>6.0495052364174517E-2</c:v>
                  </c:pt>
                  <c:pt idx="17">
                    <c:v>3.7604227383091715E-2</c:v>
                  </c:pt>
                  <c:pt idx="18">
                    <c:v>2.8128111878849886E-2</c:v>
                  </c:pt>
                  <c:pt idx="19">
                    <c:v>0.10909090909090907</c:v>
                  </c:pt>
                  <c:pt idx="20">
                    <c:v>8.3333333333333329E-2</c:v>
                  </c:pt>
                  <c:pt idx="21">
                    <c:v>0.1875</c:v>
                  </c:pt>
                  <c:pt idx="22">
                    <c:v>0.2413881297136764</c:v>
                  </c:pt>
                  <c:pt idx="23">
                    <c:v>8.6206896551724137E-3</c:v>
                  </c:pt>
                  <c:pt idx="24">
                    <c:v>0.12840911216414388</c:v>
                  </c:pt>
                  <c:pt idx="25">
                    <c:v>0.47140452079103168</c:v>
                  </c:pt>
                  <c:pt idx="26">
                    <c:v>0.15238095238095237</c:v>
                  </c:pt>
                  <c:pt idx="27">
                    <c:v>0.30982185741702178</c:v>
                  </c:pt>
                  <c:pt idx="28">
                    <c:v>6.8065912141773364</c:v>
                  </c:pt>
                  <c:pt idx="29">
                    <c:v>0.48055555555555551</c:v>
                  </c:pt>
                  <c:pt idx="30">
                    <c:v>7.4655672174022403</c:v>
                  </c:pt>
                  <c:pt idx="31">
                    <c:v>1.6842105263157898</c:v>
                  </c:pt>
                  <c:pt idx="32">
                    <c:v>0</c:v>
                  </c:pt>
                  <c:pt idx="33">
                    <c:v>3.3333333333333339</c:v>
                  </c:pt>
                </c:numCache>
              </c:numRef>
            </c:plus>
            <c:minus>
              <c:numRef>
                <c:f>Comparisons!$AD$43:$AD$79</c:f>
                <c:numCache>
                  <c:formatCode>General</c:formatCode>
                  <c:ptCount val="37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6.25E-2</c:v>
                  </c:pt>
                  <c:pt idx="13">
                    <c:v>0.14614150923068231</c:v>
                  </c:pt>
                  <c:pt idx="14">
                    <c:v>7.4074074074074068E-3</c:v>
                  </c:pt>
                  <c:pt idx="15">
                    <c:v>2.9721358220697297E-2</c:v>
                  </c:pt>
                  <c:pt idx="16">
                    <c:v>6.0495052364174517E-2</c:v>
                  </c:pt>
                  <c:pt idx="17">
                    <c:v>3.7604227383091715E-2</c:v>
                  </c:pt>
                  <c:pt idx="18">
                    <c:v>2.8128111878849886E-2</c:v>
                  </c:pt>
                  <c:pt idx="19">
                    <c:v>0.10909090909090907</c:v>
                  </c:pt>
                  <c:pt idx="20">
                    <c:v>8.3333333333333329E-2</c:v>
                  </c:pt>
                  <c:pt idx="21">
                    <c:v>0.1875</c:v>
                  </c:pt>
                  <c:pt idx="22">
                    <c:v>0.2413881297136764</c:v>
                  </c:pt>
                  <c:pt idx="23">
                    <c:v>8.6206896551724137E-3</c:v>
                  </c:pt>
                  <c:pt idx="24">
                    <c:v>0.12840911216414388</c:v>
                  </c:pt>
                  <c:pt idx="25">
                    <c:v>0.47140452079103168</c:v>
                  </c:pt>
                  <c:pt idx="26">
                    <c:v>0.15238095238095237</c:v>
                  </c:pt>
                  <c:pt idx="27">
                    <c:v>0.30982185741702178</c:v>
                  </c:pt>
                  <c:pt idx="28">
                    <c:v>6.8065912141773364</c:v>
                  </c:pt>
                  <c:pt idx="29">
                    <c:v>0.48055555555555551</c:v>
                  </c:pt>
                  <c:pt idx="30">
                    <c:v>7.4655672174022403</c:v>
                  </c:pt>
                  <c:pt idx="31">
                    <c:v>1.6842105263157898</c:v>
                  </c:pt>
                  <c:pt idx="32">
                    <c:v>0</c:v>
                  </c:pt>
                  <c:pt idx="33">
                    <c:v>3.3333333333333339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Comparisons!$Y$43:$Y$79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0.22222222222222221</c:v>
                </c:pt>
                <c:pt idx="12">
                  <c:v>6.25E-2</c:v>
                </c:pt>
                <c:pt idx="13">
                  <c:v>0.16315789473684211</c:v>
                </c:pt>
                <c:pt idx="14">
                  <c:v>7.4074074074074077E-3</c:v>
                </c:pt>
                <c:pt idx="15">
                  <c:v>7.4467199467199457E-2</c:v>
                </c:pt>
                <c:pt idx="16">
                  <c:v>6.9642857142857145E-2</c:v>
                </c:pt>
                <c:pt idx="17">
                  <c:v>9.1633884080776287E-2</c:v>
                </c:pt>
                <c:pt idx="18">
                  <c:v>6.650717703349282E-2</c:v>
                </c:pt>
                <c:pt idx="19">
                  <c:v>0.10909090909090909</c:v>
                </c:pt>
                <c:pt idx="20">
                  <c:v>8.3333333333333329E-2</c:v>
                </c:pt>
                <c:pt idx="21">
                  <c:v>0.1875</c:v>
                </c:pt>
                <c:pt idx="22">
                  <c:v>0.28125</c:v>
                </c:pt>
                <c:pt idx="23">
                  <c:v>8.6206896551724137E-3</c:v>
                </c:pt>
                <c:pt idx="24">
                  <c:v>0.17989417989417988</c:v>
                </c:pt>
                <c:pt idx="25">
                  <c:v>0.66666666666666663</c:v>
                </c:pt>
                <c:pt idx="26">
                  <c:v>0.15238095238095237</c:v>
                </c:pt>
                <c:pt idx="27">
                  <c:v>0.61249999999999993</c:v>
                </c:pt>
                <c:pt idx="28">
                  <c:v>7.6011904761904763</c:v>
                </c:pt>
                <c:pt idx="29">
                  <c:v>0.76944444444444438</c:v>
                </c:pt>
                <c:pt idx="30">
                  <c:v>9.1428571428571423</c:v>
                </c:pt>
                <c:pt idx="31">
                  <c:v>1.6842105263157894</c:v>
                </c:pt>
                <c:pt idx="32">
                  <c:v>4.25</c:v>
                </c:pt>
                <c:pt idx="33">
                  <c:v>7.333333333333333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602016"/>
        <c:axId val="284602408"/>
      </c:lineChart>
      <c:catAx>
        <c:axId val="28460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2408"/>
        <c:crosses val="autoZero"/>
        <c:auto val="1"/>
        <c:lblAlgn val="ctr"/>
        <c:lblOffset val="100"/>
        <c:tickLblSkip val="2"/>
        <c:noMultiLvlLbl val="0"/>
      </c:catAx>
      <c:valAx>
        <c:axId val="284602408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 b="0" i="0" u="none" strike="noStrike" baseline="0">
                    <a:effectLst/>
                  </a:rPr>
                  <a:t>ABUNDANCE (parasites.fish</a:t>
                </a:r>
                <a:r>
                  <a:rPr lang="en-ZA" sz="1200" b="0" i="0" u="none" strike="noStrike" baseline="30000">
                    <a:effectLst/>
                  </a:rPr>
                  <a:t>-1</a:t>
                </a:r>
                <a:r>
                  <a:rPr lang="en-ZA" sz="1200" baseline="0"/>
                  <a:t>)</a:t>
                </a:r>
                <a:endParaRPr lang="en-ZA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2016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216644794400698"/>
          <c:y val="0.49797426363371244"/>
          <c:w val="0.17561154855643044"/>
          <c:h val="0.21221274424030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/>
              <a:t>WEST</a:t>
            </a:r>
          </a:p>
        </c:rich>
      </c:tx>
      <c:layout>
        <c:manualLayout>
          <c:xMode val="edge"/>
          <c:yMode val="edge"/>
          <c:x val="0.48567344706911636"/>
          <c:y val="0.10110294117647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0345581802275"/>
          <c:y val="5.3837497105141269E-2"/>
          <c:w val="0.85631539807524071"/>
          <c:h val="0.7673326047938861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2857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Comparisons!$A$2:$A$38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Comparisons!$F$2:$F$38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8.6956521739130432E-2</c:v>
                </c:pt>
                <c:pt idx="16">
                  <c:v>2.8571428571428571E-2</c:v>
                </c:pt>
                <c:pt idx="17">
                  <c:v>0.12121212121212122</c:v>
                </c:pt>
                <c:pt idx="18">
                  <c:v>0.125</c:v>
                </c:pt>
                <c:pt idx="19">
                  <c:v>9.0909090909090912E-2</c:v>
                </c:pt>
                <c:pt idx="20">
                  <c:v>0.6333333333333333</c:v>
                </c:pt>
                <c:pt idx="21">
                  <c:v>0.76190476190476186</c:v>
                </c:pt>
                <c:pt idx="22">
                  <c:v>1.2083333333333333</c:v>
                </c:pt>
                <c:pt idx="23">
                  <c:v>1.2142857142857142</c:v>
                </c:pt>
                <c:pt idx="24">
                  <c:v>2.6666666666666665</c:v>
                </c:pt>
                <c:pt idx="25">
                  <c:v>0.66666666666666663</c:v>
                </c:pt>
                <c:pt idx="26">
                  <c:v>0.16666666666666666</c:v>
                </c:pt>
                <c:pt idx="27">
                  <c:v>1.588235294117647</c:v>
                </c:pt>
                <c:pt idx="28">
                  <c:v>1.2352941176470589</c:v>
                </c:pt>
                <c:pt idx="29">
                  <c:v>0.73333333333333328</c:v>
                </c:pt>
                <c:pt idx="30">
                  <c:v>3.6666666666666665</c:v>
                </c:pt>
                <c:pt idx="31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Comparisons!$F$41:$F$77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0.25</c:v>
                </c:pt>
                <c:pt idx="16">
                  <c:v>0</c:v>
                </c:pt>
                <c:pt idx="17">
                  <c:v>0</c:v>
                </c:pt>
                <c:pt idx="18">
                  <c:v>0.22222222222222221</c:v>
                </c:pt>
                <c:pt idx="19">
                  <c:v>0</c:v>
                </c:pt>
                <c:pt idx="20">
                  <c:v>0</c:v>
                </c:pt>
                <c:pt idx="21">
                  <c:v>1.25</c:v>
                </c:pt>
                <c:pt idx="22">
                  <c:v>1.375</c:v>
                </c:pt>
                <c:pt idx="23">
                  <c:v>0.31818181818181818</c:v>
                </c:pt>
                <c:pt idx="24">
                  <c:v>0.76470588235294112</c:v>
                </c:pt>
                <c:pt idx="25">
                  <c:v>0.28767123287671231</c:v>
                </c:pt>
                <c:pt idx="26">
                  <c:v>0.18421052631578946</c:v>
                </c:pt>
                <c:pt idx="27">
                  <c:v>0.39795918367346939</c:v>
                </c:pt>
                <c:pt idx="28">
                  <c:v>0.56043956043956045</c:v>
                </c:pt>
                <c:pt idx="29">
                  <c:v>0.27777777777777779</c:v>
                </c:pt>
                <c:pt idx="30">
                  <c:v>0.21428571428571427</c:v>
                </c:pt>
                <c:pt idx="31">
                  <c:v>0.7142857142857143</c:v>
                </c:pt>
                <c:pt idx="32">
                  <c:v>1</c:v>
                </c:pt>
                <c:pt idx="33">
                  <c:v>0</c:v>
                </c:pt>
                <c:pt idx="34">
                  <c:v>2.6666666666666665</c:v>
                </c:pt>
                <c:pt idx="35">
                  <c:v>1.6</c:v>
                </c:pt>
              </c:numCache>
            </c:numRef>
          </c:val>
          <c:smooth val="0"/>
        </c:ser>
        <c:ser>
          <c:idx val="2"/>
          <c:order val="2"/>
          <c:tx>
            <c:v>2012</c:v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Comparisons!$F$80:$F$116</c:f>
              <c:numCache>
                <c:formatCode>General</c:formatCode>
                <c:ptCount val="37"/>
                <c:pt idx="10">
                  <c:v>0</c:v>
                </c:pt>
                <c:pt idx="11">
                  <c:v>0.54545454545454541</c:v>
                </c:pt>
                <c:pt idx="12">
                  <c:v>0.52380952380952384</c:v>
                </c:pt>
                <c:pt idx="13">
                  <c:v>0.37209302325581395</c:v>
                </c:pt>
                <c:pt idx="14">
                  <c:v>0.1875</c:v>
                </c:pt>
                <c:pt idx="15">
                  <c:v>4.3478260869565216E-2</c:v>
                </c:pt>
                <c:pt idx="16">
                  <c:v>0</c:v>
                </c:pt>
                <c:pt idx="17">
                  <c:v>0</c:v>
                </c:pt>
                <c:pt idx="18">
                  <c:v>7.6923076923076927E-2</c:v>
                </c:pt>
                <c:pt idx="19">
                  <c:v>0.125</c:v>
                </c:pt>
                <c:pt idx="20">
                  <c:v>0</c:v>
                </c:pt>
                <c:pt idx="21">
                  <c:v>0.45454545454545453</c:v>
                </c:pt>
                <c:pt idx="22">
                  <c:v>0</c:v>
                </c:pt>
                <c:pt idx="23">
                  <c:v>0</c:v>
                </c:pt>
                <c:pt idx="24">
                  <c:v>1.2</c:v>
                </c:pt>
                <c:pt idx="25">
                  <c:v>5</c:v>
                </c:pt>
                <c:pt idx="26">
                  <c:v>2.2000000000000002</c:v>
                </c:pt>
                <c:pt idx="27">
                  <c:v>2</c:v>
                </c:pt>
                <c:pt idx="28">
                  <c:v>1.4</c:v>
                </c:pt>
                <c:pt idx="29">
                  <c:v>1.4615384615384615</c:v>
                </c:pt>
                <c:pt idx="30">
                  <c:v>0.5</c:v>
                </c:pt>
                <c:pt idx="31">
                  <c:v>10</c:v>
                </c:pt>
                <c:pt idx="32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v>2013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Comparisons!$F$119:$F$155</c:f>
              <c:numCache>
                <c:formatCode>General</c:formatCode>
                <c:ptCount val="37"/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0.68</c:v>
                </c:pt>
                <c:pt idx="17">
                  <c:v>0.86111111111111116</c:v>
                </c:pt>
                <c:pt idx="18">
                  <c:v>0.77272727272727271</c:v>
                </c:pt>
                <c:pt idx="19">
                  <c:v>1.2352941176470589</c:v>
                </c:pt>
                <c:pt idx="20">
                  <c:v>1.125</c:v>
                </c:pt>
                <c:pt idx="21">
                  <c:v>0.33333333333333331</c:v>
                </c:pt>
                <c:pt idx="23">
                  <c:v>2.5</c:v>
                </c:pt>
                <c:pt idx="24">
                  <c:v>0</c:v>
                </c:pt>
                <c:pt idx="25">
                  <c:v>4.75</c:v>
                </c:pt>
                <c:pt idx="26">
                  <c:v>4.5</c:v>
                </c:pt>
                <c:pt idx="27">
                  <c:v>4.7272727272727275</c:v>
                </c:pt>
                <c:pt idx="28">
                  <c:v>4</c:v>
                </c:pt>
                <c:pt idx="29">
                  <c:v>5.666666666666667</c:v>
                </c:pt>
                <c:pt idx="31">
                  <c:v>13</c:v>
                </c:pt>
              </c:numCache>
            </c:numRef>
          </c:val>
          <c:smooth val="0"/>
        </c:ser>
        <c:ser>
          <c:idx val="4"/>
          <c:order val="4"/>
          <c:tx>
            <c:v>2014</c:v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Comparisons!$F$158:$F$194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</c:v>
                </c:pt>
                <c:pt idx="14">
                  <c:v>0</c:v>
                </c:pt>
                <c:pt idx="15">
                  <c:v>0.2</c:v>
                </c:pt>
                <c:pt idx="16">
                  <c:v>0.16666666666666666</c:v>
                </c:pt>
                <c:pt idx="17">
                  <c:v>0.16666666666666666</c:v>
                </c:pt>
                <c:pt idx="18">
                  <c:v>0.54545454545454541</c:v>
                </c:pt>
                <c:pt idx="19">
                  <c:v>0.14285714285714285</c:v>
                </c:pt>
                <c:pt idx="20">
                  <c:v>0.34782608695652173</c:v>
                </c:pt>
                <c:pt idx="21">
                  <c:v>0.83333333333333337</c:v>
                </c:pt>
                <c:pt idx="22">
                  <c:v>0.27272727272727271</c:v>
                </c:pt>
                <c:pt idx="23">
                  <c:v>0.2857142857142857</c:v>
                </c:pt>
                <c:pt idx="24">
                  <c:v>0.5714285714285714</c:v>
                </c:pt>
                <c:pt idx="25">
                  <c:v>2.2142857142857144</c:v>
                </c:pt>
                <c:pt idx="26">
                  <c:v>2</c:v>
                </c:pt>
                <c:pt idx="27">
                  <c:v>3.4615384615384617</c:v>
                </c:pt>
                <c:pt idx="28">
                  <c:v>2.5454545454545454</c:v>
                </c:pt>
                <c:pt idx="29">
                  <c:v>2.7142857142857144</c:v>
                </c:pt>
                <c:pt idx="30">
                  <c:v>4.1428571428571432</c:v>
                </c:pt>
                <c:pt idx="31">
                  <c:v>13.666666666666666</c:v>
                </c:pt>
                <c:pt idx="3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603584"/>
        <c:axId val="284603976"/>
      </c:lineChart>
      <c:catAx>
        <c:axId val="284603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3976"/>
        <c:crosses val="autoZero"/>
        <c:auto val="1"/>
        <c:lblAlgn val="ctr"/>
        <c:lblOffset val="100"/>
        <c:tickLblSkip val="2"/>
        <c:noMultiLvlLbl val="0"/>
      </c:catAx>
      <c:valAx>
        <c:axId val="28460397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ABUNDANCE (parasites.fish</a:t>
                </a:r>
                <a:r>
                  <a:rPr lang="en-ZA" sz="1100" baseline="30000"/>
                  <a:t>-1</a:t>
                </a:r>
                <a:r>
                  <a:rPr lang="en-ZA" sz="110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603584"/>
        <c:crosses val="autoZero"/>
        <c:crossBetween val="between"/>
        <c:majorUnit val="3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33333333333331"/>
          <c:y val="0.14068108788791106"/>
          <c:w val="0.14527821522309711"/>
          <c:h val="0.4433747539370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600"/>
              <a:t>SOUTH</a:t>
            </a:r>
          </a:p>
        </c:rich>
      </c:tx>
      <c:layout>
        <c:manualLayout>
          <c:xMode val="edge"/>
          <c:yMode val="edge"/>
          <c:x val="0.48567344706911636"/>
          <c:y val="0.10110294117647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10345581802275"/>
          <c:y val="5.3837497105141269E-2"/>
          <c:w val="0.85631539807524071"/>
          <c:h val="0.7673326047938861"/>
        </c:manualLayout>
      </c:layout>
      <c:lineChart>
        <c:grouping val="standard"/>
        <c:varyColors val="0"/>
        <c:ser>
          <c:idx val="0"/>
          <c:order val="0"/>
          <c:tx>
            <c:v>2010</c:v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Comparisons!$A$2:$A$38</c:f>
              <c:numCache>
                <c:formatCode>General</c:formatCode>
                <c:ptCount val="37"/>
                <c:pt idx="0">
                  <c:v>5</c:v>
                </c:pt>
                <c:pt idx="1">
                  <c:v>5.5</c:v>
                </c:pt>
                <c:pt idx="2">
                  <c:v>6</c:v>
                </c:pt>
                <c:pt idx="3">
                  <c:v>6.5</c:v>
                </c:pt>
                <c:pt idx="4">
                  <c:v>7</c:v>
                </c:pt>
                <c:pt idx="5">
                  <c:v>7.5</c:v>
                </c:pt>
                <c:pt idx="6">
                  <c:v>8</c:v>
                </c:pt>
                <c:pt idx="7">
                  <c:v>8.5</c:v>
                </c:pt>
                <c:pt idx="8">
                  <c:v>9</c:v>
                </c:pt>
                <c:pt idx="9">
                  <c:v>9.5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12.5</c:v>
                </c:pt>
                <c:pt idx="16">
                  <c:v>13</c:v>
                </c:pt>
                <c:pt idx="17">
                  <c:v>13.5</c:v>
                </c:pt>
                <c:pt idx="18">
                  <c:v>14</c:v>
                </c:pt>
                <c:pt idx="19">
                  <c:v>14.5</c:v>
                </c:pt>
                <c:pt idx="20">
                  <c:v>15</c:v>
                </c:pt>
                <c:pt idx="21">
                  <c:v>15.5</c:v>
                </c:pt>
                <c:pt idx="22">
                  <c:v>16</c:v>
                </c:pt>
                <c:pt idx="23">
                  <c:v>16.5</c:v>
                </c:pt>
                <c:pt idx="24">
                  <c:v>17</c:v>
                </c:pt>
                <c:pt idx="25">
                  <c:v>17.5</c:v>
                </c:pt>
                <c:pt idx="26">
                  <c:v>18</c:v>
                </c:pt>
                <c:pt idx="27">
                  <c:v>18.5</c:v>
                </c:pt>
                <c:pt idx="28">
                  <c:v>19</c:v>
                </c:pt>
                <c:pt idx="29">
                  <c:v>19.5</c:v>
                </c:pt>
                <c:pt idx="30">
                  <c:v>20</c:v>
                </c:pt>
                <c:pt idx="31">
                  <c:v>20.5</c:v>
                </c:pt>
                <c:pt idx="32">
                  <c:v>21</c:v>
                </c:pt>
                <c:pt idx="33">
                  <c:v>21.5</c:v>
                </c:pt>
                <c:pt idx="34">
                  <c:v>22</c:v>
                </c:pt>
                <c:pt idx="35">
                  <c:v>22.5</c:v>
                </c:pt>
                <c:pt idx="36">
                  <c:v>23</c:v>
                </c:pt>
              </c:numCache>
            </c:numRef>
          </c:cat>
          <c:val>
            <c:numRef>
              <c:f>Comparisons!$M$2:$M$38</c:f>
              <c:numCache>
                <c:formatCode>General</c:formatCode>
                <c:ptCount val="3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8">
                  <c:v>0</c:v>
                </c:pt>
                <c:pt idx="12">
                  <c:v>0</c:v>
                </c:pt>
                <c:pt idx="13">
                  <c:v>5.2631578947368418E-2</c:v>
                </c:pt>
                <c:pt idx="14">
                  <c:v>2.2222222222222223E-2</c:v>
                </c:pt>
                <c:pt idx="15">
                  <c:v>6.4102564102564097E-2</c:v>
                </c:pt>
                <c:pt idx="16">
                  <c:v>2.8571428571428571E-2</c:v>
                </c:pt>
                <c:pt idx="17">
                  <c:v>0.14516129032258066</c:v>
                </c:pt>
                <c:pt idx="18">
                  <c:v>0.13636363636363635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0.1111111111111111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0.33333333333333331</c:v>
                </c:pt>
              </c:numCache>
            </c:numRef>
          </c:val>
          <c:smooth val="0"/>
        </c:ser>
        <c:ser>
          <c:idx val="1"/>
          <c:order val="1"/>
          <c:tx>
            <c:v>2011</c:v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Comparisons!$M$41:$M$77</c:f>
              <c:numCache>
                <c:formatCode>General</c:formatCode>
                <c:ptCount val="37"/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0.25</c:v>
                </c:pt>
                <c:pt idx="13">
                  <c:v>0.6</c:v>
                </c:pt>
                <c:pt idx="14">
                  <c:v>0</c:v>
                </c:pt>
                <c:pt idx="15">
                  <c:v>0.14285714285714285</c:v>
                </c:pt>
                <c:pt idx="16">
                  <c:v>0</c:v>
                </c:pt>
                <c:pt idx="17">
                  <c:v>0.16666666666666666</c:v>
                </c:pt>
                <c:pt idx="18">
                  <c:v>9.0909090909090912E-2</c:v>
                </c:pt>
                <c:pt idx="19">
                  <c:v>0.54545454545454541</c:v>
                </c:pt>
                <c:pt idx="20">
                  <c:v>0.33333333333333331</c:v>
                </c:pt>
                <c:pt idx="21">
                  <c:v>0.75</c:v>
                </c:pt>
                <c:pt idx="22">
                  <c:v>0.125</c:v>
                </c:pt>
                <c:pt idx="23">
                  <c:v>3.4482758620689655E-2</c:v>
                </c:pt>
                <c:pt idx="24">
                  <c:v>0.42857142857142855</c:v>
                </c:pt>
                <c:pt idx="25">
                  <c:v>0.66666666666666663</c:v>
                </c:pt>
                <c:pt idx="26">
                  <c:v>0.45714285714285713</c:v>
                </c:pt>
                <c:pt idx="27">
                  <c:v>0.83750000000000002</c:v>
                </c:pt>
                <c:pt idx="28">
                  <c:v>0.90476190476190477</c:v>
                </c:pt>
                <c:pt idx="29">
                  <c:v>0.57777777777777772</c:v>
                </c:pt>
                <c:pt idx="30">
                  <c:v>0.42857142857142855</c:v>
                </c:pt>
                <c:pt idx="31">
                  <c:v>0</c:v>
                </c:pt>
                <c:pt idx="33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v>2012</c:v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Comparisons!$M$80:$M$116</c:f>
              <c:numCache>
                <c:formatCode>General</c:formatCode>
                <c:ptCount val="37"/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28</c:v>
                </c:pt>
                <c:pt idx="29">
                  <c:v>0</c:v>
                </c:pt>
                <c:pt idx="30">
                  <c:v>24</c:v>
                </c:pt>
                <c:pt idx="3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v>2013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Comparisons!$M$119:$M$155</c:f>
              <c:numCache>
                <c:formatCode>General</c:formatCode>
                <c:ptCount val="37"/>
                <c:pt idx="12">
                  <c:v>0</c:v>
                </c:pt>
                <c:pt idx="13">
                  <c:v>0</c:v>
                </c:pt>
                <c:pt idx="15">
                  <c:v>9.0909090909090912E-2</c:v>
                </c:pt>
                <c:pt idx="16">
                  <c:v>0.25</c:v>
                </c:pt>
                <c:pt idx="17">
                  <c:v>0.14634146341463414</c:v>
                </c:pt>
                <c:pt idx="18">
                  <c:v>0.10526315789473684</c:v>
                </c:pt>
                <c:pt idx="19">
                  <c:v>0</c:v>
                </c:pt>
                <c:pt idx="22">
                  <c:v>1</c:v>
                </c:pt>
                <c:pt idx="23">
                  <c:v>0</c:v>
                </c:pt>
                <c:pt idx="25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v>2014</c:v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Comparisons!$M$158:$M$194</c:f>
              <c:numCache>
                <c:formatCode>General</c:formatCode>
                <c:ptCount val="3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0.22222222222222221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7">
                  <c:v>0</c:v>
                </c:pt>
                <c:pt idx="28">
                  <c:v>1.5</c:v>
                </c:pt>
                <c:pt idx="29">
                  <c:v>2.1666666666666665</c:v>
                </c:pt>
                <c:pt idx="30">
                  <c:v>3</c:v>
                </c:pt>
                <c:pt idx="31">
                  <c:v>5.0526315789473681</c:v>
                </c:pt>
                <c:pt idx="32">
                  <c:v>4.25</c:v>
                </c:pt>
                <c:pt idx="33">
                  <c:v>10.666666666666666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634608"/>
        <c:axId val="285775616"/>
      </c:lineChart>
      <c:catAx>
        <c:axId val="245634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1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5616"/>
        <c:crosses val="autoZero"/>
        <c:auto val="1"/>
        <c:lblAlgn val="ctr"/>
        <c:lblOffset val="100"/>
        <c:tickLblSkip val="2"/>
        <c:noMultiLvlLbl val="0"/>
      </c:catAx>
      <c:valAx>
        <c:axId val="285775616"/>
        <c:scaling>
          <c:orientation val="minMax"/>
          <c:max val="15"/>
        </c:scaling>
        <c:delete val="1"/>
        <c:axPos val="l"/>
        <c:numFmt formatCode="General" sourceLinked="1"/>
        <c:majorTickMark val="in"/>
        <c:minorTickMark val="none"/>
        <c:tickLblPos val="nextTo"/>
        <c:crossAx val="245634608"/>
        <c:crosses val="autoZero"/>
        <c:crossBetween val="between"/>
        <c:majorUnit val="3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33333333333331"/>
          <c:y val="0.14068108788791106"/>
          <c:w val="0.14527821522309711"/>
          <c:h val="0.4433747539370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ZOOMED</a:t>
            </a:r>
          </a:p>
          <a:p>
            <a:pPr>
              <a:defRPr/>
            </a:pPr>
            <a:r>
              <a:rPr lang="en-ZA"/>
              <a:t> Avg abundance-at-length</a:t>
            </a:r>
          </a:p>
          <a:p>
            <a:pPr>
              <a:defRPr/>
            </a:pPr>
            <a:r>
              <a:rPr lang="en-ZA"/>
              <a:t>PBS 2010-2014</a:t>
            </a:r>
          </a:p>
        </c:rich>
      </c:tx>
      <c:layout>
        <c:manualLayout>
          <c:xMode val="edge"/>
          <c:yMode val="edge"/>
          <c:x val="0.15340266841644798"/>
          <c:y val="0.1064814814814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70516185476815"/>
          <c:y val="5.0925925925925923E-2"/>
          <c:w val="0.85225612423447072"/>
          <c:h val="0.76697579469233013"/>
        </c:manualLayout>
      </c:layout>
      <c:lineChart>
        <c:grouping val="standard"/>
        <c:varyColors val="0"/>
        <c:ser>
          <c:idx val="0"/>
          <c:order val="0"/>
          <c:tx>
            <c:v>West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Comparisons!$W$53:$W$79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0.18181818181818182</c:v>
                  </c:pt>
                  <c:pt idx="2">
                    <c:v>0.13095238095238096</c:v>
                  </c:pt>
                  <c:pt idx="3">
                    <c:v>0.18495376762879562</c:v>
                  </c:pt>
                  <c:pt idx="4">
                    <c:v>0.39230887066188036</c:v>
                  </c:pt>
                  <c:pt idx="5">
                    <c:v>0.17498528158467083</c:v>
                  </c:pt>
                  <c:pt idx="6">
                    <c:v>0.1299587933995211</c:v>
                  </c:pt>
                  <c:pt idx="7">
                    <c:v>0.1612369288018983</c:v>
                  </c:pt>
                  <c:pt idx="8">
                    <c:v>0.13386788603536801</c:v>
                  </c:pt>
                  <c:pt idx="9">
                    <c:v>0.23043909199385801</c:v>
                  </c:pt>
                  <c:pt idx="10">
                    <c:v>0.2121953813285597</c:v>
                  </c:pt>
                  <c:pt idx="11">
                    <c:v>0.16050830737672953</c:v>
                  </c:pt>
                  <c:pt idx="12">
                    <c:v>0.33982888627475472</c:v>
                  </c:pt>
                  <c:pt idx="13">
                    <c:v>0.45705706839659932</c:v>
                  </c:pt>
                  <c:pt idx="14">
                    <c:v>0.44992159928557746</c:v>
                  </c:pt>
                  <c:pt idx="15">
                    <c:v>0.99031795883954621</c:v>
                  </c:pt>
                  <c:pt idx="16">
                    <c:v>0.79900049134194273</c:v>
                  </c:pt>
                  <c:pt idx="17">
                    <c:v>0.75379261815561616</c:v>
                  </c:pt>
                  <c:pt idx="18">
                    <c:v>0.60420333082840993</c:v>
                  </c:pt>
                  <c:pt idx="19">
                    <c:v>0.96616137168180505</c:v>
                  </c:pt>
                  <c:pt idx="20">
                    <c:v>1.0303638482904691</c:v>
                  </c:pt>
                  <c:pt idx="21">
                    <c:v>2.637837360612493</c:v>
                  </c:pt>
                  <c:pt idx="22">
                    <c:v>1.3333333333333335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</c:numCache>
              </c:numRef>
            </c:plus>
            <c:minus>
              <c:numRef>
                <c:f>Comparisons!$W$53:$W$79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0.18181818181818182</c:v>
                  </c:pt>
                  <c:pt idx="2">
                    <c:v>0.13095238095238096</c:v>
                  </c:pt>
                  <c:pt idx="3">
                    <c:v>0.18495376762879562</c:v>
                  </c:pt>
                  <c:pt idx="4">
                    <c:v>0.39230887066188036</c:v>
                  </c:pt>
                  <c:pt idx="5">
                    <c:v>0.17498528158467083</c:v>
                  </c:pt>
                  <c:pt idx="6">
                    <c:v>0.1299587933995211</c:v>
                  </c:pt>
                  <c:pt idx="7">
                    <c:v>0.1612369288018983</c:v>
                  </c:pt>
                  <c:pt idx="8">
                    <c:v>0.13386788603536801</c:v>
                  </c:pt>
                  <c:pt idx="9">
                    <c:v>0.23043909199385801</c:v>
                  </c:pt>
                  <c:pt idx="10">
                    <c:v>0.2121953813285597</c:v>
                  </c:pt>
                  <c:pt idx="11">
                    <c:v>0.16050830737672953</c:v>
                  </c:pt>
                  <c:pt idx="12">
                    <c:v>0.33982888627475472</c:v>
                  </c:pt>
                  <c:pt idx="13">
                    <c:v>0.45705706839659932</c:v>
                  </c:pt>
                  <c:pt idx="14">
                    <c:v>0.44992159928557746</c:v>
                  </c:pt>
                  <c:pt idx="15">
                    <c:v>0.99031795883954621</c:v>
                  </c:pt>
                  <c:pt idx="16">
                    <c:v>0.79900049134194273</c:v>
                  </c:pt>
                  <c:pt idx="17">
                    <c:v>0.75379261815561616</c:v>
                  </c:pt>
                  <c:pt idx="18">
                    <c:v>0.60420333082840993</c:v>
                  </c:pt>
                  <c:pt idx="19">
                    <c:v>0.96616137168180505</c:v>
                  </c:pt>
                  <c:pt idx="20">
                    <c:v>1.0303638482904691</c:v>
                  </c:pt>
                  <c:pt idx="21">
                    <c:v>2.637837360612493</c:v>
                  </c:pt>
                  <c:pt idx="22">
                    <c:v>1.3333333333333335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Comparisons!$Q$53:$Q$79</c:f>
              <c:numCache>
                <c:formatCode>General</c:formatCode>
                <c:ptCount val="27"/>
                <c:pt idx="0">
                  <c:v>10</c:v>
                </c:pt>
                <c:pt idx="1">
                  <c:v>10.5</c:v>
                </c:pt>
                <c:pt idx="2">
                  <c:v>11</c:v>
                </c:pt>
                <c:pt idx="3">
                  <c:v>11.5</c:v>
                </c:pt>
                <c:pt idx="4">
                  <c:v>12</c:v>
                </c:pt>
                <c:pt idx="5">
                  <c:v>12.5</c:v>
                </c:pt>
                <c:pt idx="6">
                  <c:v>13</c:v>
                </c:pt>
                <c:pt idx="7">
                  <c:v>13.5</c:v>
                </c:pt>
                <c:pt idx="8">
                  <c:v>14</c:v>
                </c:pt>
                <c:pt idx="9">
                  <c:v>14.5</c:v>
                </c:pt>
                <c:pt idx="10">
                  <c:v>15</c:v>
                </c:pt>
                <c:pt idx="11">
                  <c:v>15.5</c:v>
                </c:pt>
                <c:pt idx="12">
                  <c:v>16</c:v>
                </c:pt>
                <c:pt idx="13">
                  <c:v>16.5</c:v>
                </c:pt>
                <c:pt idx="14">
                  <c:v>17</c:v>
                </c:pt>
                <c:pt idx="15">
                  <c:v>17.5</c:v>
                </c:pt>
                <c:pt idx="16">
                  <c:v>18</c:v>
                </c:pt>
                <c:pt idx="17">
                  <c:v>18.5</c:v>
                </c:pt>
                <c:pt idx="18">
                  <c:v>19</c:v>
                </c:pt>
                <c:pt idx="19">
                  <c:v>19.5</c:v>
                </c:pt>
                <c:pt idx="20">
                  <c:v>20</c:v>
                </c:pt>
                <c:pt idx="21">
                  <c:v>20.5</c:v>
                </c:pt>
                <c:pt idx="22">
                  <c:v>21</c:v>
                </c:pt>
                <c:pt idx="23">
                  <c:v>21.5</c:v>
                </c:pt>
                <c:pt idx="24">
                  <c:v>22</c:v>
                </c:pt>
                <c:pt idx="25">
                  <c:v>22.5</c:v>
                </c:pt>
                <c:pt idx="26">
                  <c:v>23</c:v>
                </c:pt>
              </c:numCache>
            </c:numRef>
          </c:cat>
          <c:val>
            <c:numRef>
              <c:f>Comparisons!$R$53:$R$79</c:f>
              <c:numCache>
                <c:formatCode>General</c:formatCode>
                <c:ptCount val="27"/>
                <c:pt idx="0">
                  <c:v>0</c:v>
                </c:pt>
                <c:pt idx="1">
                  <c:v>0.1818181818181818</c:v>
                </c:pt>
                <c:pt idx="2">
                  <c:v>0.13095238095238096</c:v>
                </c:pt>
                <c:pt idx="3">
                  <c:v>0.31441860465116278</c:v>
                </c:pt>
                <c:pt idx="4">
                  <c:v>0.4375</c:v>
                </c:pt>
                <c:pt idx="5">
                  <c:v>0.31608695652173913</c:v>
                </c:pt>
                <c:pt idx="6">
                  <c:v>0.17504761904761906</c:v>
                </c:pt>
                <c:pt idx="7">
                  <c:v>0.22979797979797981</c:v>
                </c:pt>
                <c:pt idx="8">
                  <c:v>0.34846542346542347</c:v>
                </c:pt>
                <c:pt idx="9">
                  <c:v>0.31881207028265851</c:v>
                </c:pt>
                <c:pt idx="10">
                  <c:v>0.42123188405797107</c:v>
                </c:pt>
                <c:pt idx="11">
                  <c:v>0.72662337662337673</c:v>
                </c:pt>
                <c:pt idx="12">
                  <c:v>0.71401515151515138</c:v>
                </c:pt>
                <c:pt idx="13">
                  <c:v>0.86363636363636354</c:v>
                </c:pt>
                <c:pt idx="14">
                  <c:v>1.0405602240896357</c:v>
                </c:pt>
                <c:pt idx="15">
                  <c:v>2.5837247227658189</c:v>
                </c:pt>
                <c:pt idx="16">
                  <c:v>1.8101754385964912</c:v>
                </c:pt>
                <c:pt idx="17">
                  <c:v>2.4350011333204611</c:v>
                </c:pt>
                <c:pt idx="18">
                  <c:v>1.948237644708233</c:v>
                </c:pt>
                <c:pt idx="19">
                  <c:v>2.1707203907203914</c:v>
                </c:pt>
                <c:pt idx="20">
                  <c:v>2.1309523809523814</c:v>
                </c:pt>
                <c:pt idx="21">
                  <c:v>8.0761904761904759</c:v>
                </c:pt>
                <c:pt idx="22">
                  <c:v>2.3333333333333335</c:v>
                </c:pt>
                <c:pt idx="23">
                  <c:v>0</c:v>
                </c:pt>
                <c:pt idx="24">
                  <c:v>2.6666666666666665</c:v>
                </c:pt>
                <c:pt idx="25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v>South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Comparisons!$AD$53:$AD$79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6.25E-2</c:v>
                  </c:pt>
                  <c:pt idx="3">
                    <c:v>0.14614150923068231</c:v>
                  </c:pt>
                  <c:pt idx="4">
                    <c:v>7.4074074074074068E-3</c:v>
                  </c:pt>
                  <c:pt idx="5">
                    <c:v>2.9721358220697297E-2</c:v>
                  </c:pt>
                  <c:pt idx="6">
                    <c:v>6.0495052364174517E-2</c:v>
                  </c:pt>
                  <c:pt idx="7">
                    <c:v>3.7604227383091715E-2</c:v>
                  </c:pt>
                  <c:pt idx="8">
                    <c:v>2.8128111878849886E-2</c:v>
                  </c:pt>
                  <c:pt idx="9">
                    <c:v>0.10909090909090907</c:v>
                  </c:pt>
                  <c:pt idx="10">
                    <c:v>8.3333333333333329E-2</c:v>
                  </c:pt>
                  <c:pt idx="11">
                    <c:v>0.1875</c:v>
                  </c:pt>
                  <c:pt idx="12">
                    <c:v>0.2413881297136764</c:v>
                  </c:pt>
                  <c:pt idx="13">
                    <c:v>8.6206896551724137E-3</c:v>
                  </c:pt>
                  <c:pt idx="14">
                    <c:v>0.12840911216414388</c:v>
                  </c:pt>
                  <c:pt idx="15">
                    <c:v>0.47140452079103168</c:v>
                  </c:pt>
                  <c:pt idx="16">
                    <c:v>0.15238095238095237</c:v>
                  </c:pt>
                  <c:pt idx="17">
                    <c:v>0.30982185741702178</c:v>
                  </c:pt>
                  <c:pt idx="18">
                    <c:v>6.8065912141773364</c:v>
                  </c:pt>
                  <c:pt idx="19">
                    <c:v>0.48055555555555551</c:v>
                  </c:pt>
                  <c:pt idx="20">
                    <c:v>7.4655672174022403</c:v>
                  </c:pt>
                  <c:pt idx="21">
                    <c:v>1.6842105263157898</c:v>
                  </c:pt>
                  <c:pt idx="22">
                    <c:v>0</c:v>
                  </c:pt>
                  <c:pt idx="23">
                    <c:v>3.3333333333333339</c:v>
                  </c:pt>
                </c:numCache>
              </c:numRef>
            </c:plus>
            <c:minus>
              <c:numRef>
                <c:f>Comparisons!$AD$53:$AD$79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6.25E-2</c:v>
                  </c:pt>
                  <c:pt idx="3">
                    <c:v>0.14614150923068231</c:v>
                  </c:pt>
                  <c:pt idx="4">
                    <c:v>7.4074074074074068E-3</c:v>
                  </c:pt>
                  <c:pt idx="5">
                    <c:v>2.9721358220697297E-2</c:v>
                  </c:pt>
                  <c:pt idx="6">
                    <c:v>6.0495052364174517E-2</c:v>
                  </c:pt>
                  <c:pt idx="7">
                    <c:v>3.7604227383091715E-2</c:v>
                  </c:pt>
                  <c:pt idx="8">
                    <c:v>2.8128111878849886E-2</c:v>
                  </c:pt>
                  <c:pt idx="9">
                    <c:v>0.10909090909090907</c:v>
                  </c:pt>
                  <c:pt idx="10">
                    <c:v>8.3333333333333329E-2</c:v>
                  </c:pt>
                  <c:pt idx="11">
                    <c:v>0.1875</c:v>
                  </c:pt>
                  <c:pt idx="12">
                    <c:v>0.2413881297136764</c:v>
                  </c:pt>
                  <c:pt idx="13">
                    <c:v>8.6206896551724137E-3</c:v>
                  </c:pt>
                  <c:pt idx="14">
                    <c:v>0.12840911216414388</c:v>
                  </c:pt>
                  <c:pt idx="15">
                    <c:v>0.47140452079103168</c:v>
                  </c:pt>
                  <c:pt idx="16">
                    <c:v>0.15238095238095237</c:v>
                  </c:pt>
                  <c:pt idx="17">
                    <c:v>0.30982185741702178</c:v>
                  </c:pt>
                  <c:pt idx="18">
                    <c:v>6.8065912141773364</c:v>
                  </c:pt>
                  <c:pt idx="19">
                    <c:v>0.48055555555555551</c:v>
                  </c:pt>
                  <c:pt idx="20">
                    <c:v>7.4655672174022403</c:v>
                  </c:pt>
                  <c:pt idx="21">
                    <c:v>1.6842105263157898</c:v>
                  </c:pt>
                  <c:pt idx="22">
                    <c:v>0</c:v>
                  </c:pt>
                  <c:pt idx="23">
                    <c:v>3.3333333333333339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Comparisons!$Q$53:$Q$79</c:f>
              <c:numCache>
                <c:formatCode>General</c:formatCode>
                <c:ptCount val="27"/>
                <c:pt idx="0">
                  <c:v>10</c:v>
                </c:pt>
                <c:pt idx="1">
                  <c:v>10.5</c:v>
                </c:pt>
                <c:pt idx="2">
                  <c:v>11</c:v>
                </c:pt>
                <c:pt idx="3">
                  <c:v>11.5</c:v>
                </c:pt>
                <c:pt idx="4">
                  <c:v>12</c:v>
                </c:pt>
                <c:pt idx="5">
                  <c:v>12.5</c:v>
                </c:pt>
                <c:pt idx="6">
                  <c:v>13</c:v>
                </c:pt>
                <c:pt idx="7">
                  <c:v>13.5</c:v>
                </c:pt>
                <c:pt idx="8">
                  <c:v>14</c:v>
                </c:pt>
                <c:pt idx="9">
                  <c:v>14.5</c:v>
                </c:pt>
                <c:pt idx="10">
                  <c:v>15</c:v>
                </c:pt>
                <c:pt idx="11">
                  <c:v>15.5</c:v>
                </c:pt>
                <c:pt idx="12">
                  <c:v>16</c:v>
                </c:pt>
                <c:pt idx="13">
                  <c:v>16.5</c:v>
                </c:pt>
                <c:pt idx="14">
                  <c:v>17</c:v>
                </c:pt>
                <c:pt idx="15">
                  <c:v>17.5</c:v>
                </c:pt>
                <c:pt idx="16">
                  <c:v>18</c:v>
                </c:pt>
                <c:pt idx="17">
                  <c:v>18.5</c:v>
                </c:pt>
                <c:pt idx="18">
                  <c:v>19</c:v>
                </c:pt>
                <c:pt idx="19">
                  <c:v>19.5</c:v>
                </c:pt>
                <c:pt idx="20">
                  <c:v>20</c:v>
                </c:pt>
                <c:pt idx="21">
                  <c:v>20.5</c:v>
                </c:pt>
                <c:pt idx="22">
                  <c:v>21</c:v>
                </c:pt>
                <c:pt idx="23">
                  <c:v>21.5</c:v>
                </c:pt>
                <c:pt idx="24">
                  <c:v>22</c:v>
                </c:pt>
                <c:pt idx="25">
                  <c:v>22.5</c:v>
                </c:pt>
                <c:pt idx="26">
                  <c:v>23</c:v>
                </c:pt>
              </c:numCache>
            </c:numRef>
          </c:cat>
          <c:val>
            <c:numRef>
              <c:f>Comparisons!$Y$53:$Y$79</c:f>
              <c:numCache>
                <c:formatCode>General</c:formatCode>
                <c:ptCount val="27"/>
                <c:pt idx="0">
                  <c:v>0</c:v>
                </c:pt>
                <c:pt idx="1">
                  <c:v>0.22222222222222221</c:v>
                </c:pt>
                <c:pt idx="2">
                  <c:v>6.25E-2</c:v>
                </c:pt>
                <c:pt idx="3">
                  <c:v>0.16315789473684211</c:v>
                </c:pt>
                <c:pt idx="4">
                  <c:v>7.4074074074074077E-3</c:v>
                </c:pt>
                <c:pt idx="5">
                  <c:v>7.4467199467199457E-2</c:v>
                </c:pt>
                <c:pt idx="6">
                  <c:v>6.9642857142857145E-2</c:v>
                </c:pt>
                <c:pt idx="7">
                  <c:v>9.1633884080776287E-2</c:v>
                </c:pt>
                <c:pt idx="8">
                  <c:v>6.650717703349282E-2</c:v>
                </c:pt>
                <c:pt idx="9">
                  <c:v>0.10909090909090909</c:v>
                </c:pt>
                <c:pt idx="10">
                  <c:v>8.3333333333333329E-2</c:v>
                </c:pt>
                <c:pt idx="11">
                  <c:v>0.1875</c:v>
                </c:pt>
                <c:pt idx="12">
                  <c:v>0.28125</c:v>
                </c:pt>
                <c:pt idx="13">
                  <c:v>8.6206896551724137E-3</c:v>
                </c:pt>
                <c:pt idx="14">
                  <c:v>0.17989417989417988</c:v>
                </c:pt>
                <c:pt idx="15">
                  <c:v>0.66666666666666663</c:v>
                </c:pt>
                <c:pt idx="16">
                  <c:v>0.15238095238095237</c:v>
                </c:pt>
                <c:pt idx="17">
                  <c:v>0.61249999999999993</c:v>
                </c:pt>
                <c:pt idx="18">
                  <c:v>7.6011904761904763</c:v>
                </c:pt>
                <c:pt idx="19">
                  <c:v>0.76944444444444438</c:v>
                </c:pt>
                <c:pt idx="20">
                  <c:v>9.1428571428571423</c:v>
                </c:pt>
                <c:pt idx="21">
                  <c:v>1.6842105263157894</c:v>
                </c:pt>
                <c:pt idx="22">
                  <c:v>4.25</c:v>
                </c:pt>
                <c:pt idx="23">
                  <c:v>7.333333333333333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773656"/>
        <c:axId val="285772480"/>
      </c:lineChart>
      <c:catAx>
        <c:axId val="285773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/>
                  <a:t>CAUDAL LENGTH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2480"/>
        <c:crosses val="autoZero"/>
        <c:auto val="1"/>
        <c:lblAlgn val="ctr"/>
        <c:lblOffset val="100"/>
        <c:tickLblSkip val="2"/>
        <c:noMultiLvlLbl val="0"/>
      </c:catAx>
      <c:valAx>
        <c:axId val="285772480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200" b="0" i="0" u="none" strike="noStrike" baseline="0">
                    <a:effectLst/>
                  </a:rPr>
                  <a:t>ABUNDANCE (parasites.fish</a:t>
                </a:r>
                <a:r>
                  <a:rPr lang="en-ZA" sz="1200" b="0" i="0" u="none" strike="noStrike" baseline="30000">
                    <a:effectLst/>
                  </a:rPr>
                  <a:t>-1</a:t>
                </a:r>
                <a:r>
                  <a:rPr lang="en-ZA" sz="1200" baseline="0"/>
                  <a:t>)</a:t>
                </a:r>
                <a:endParaRPr lang="en-ZA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73656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216644794400698"/>
          <c:y val="0.49797426363371244"/>
          <c:w val="0.17561154855643044"/>
          <c:h val="0.21221274424030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6644E-29A0-4694-A0A5-E194CE373BB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8A20-73FF-45B3-AC85-7A319E9C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8A20-73FF-45B3-AC85-7A319E9CA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6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8A20-73FF-45B3-AC85-7A319E9CA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6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8A20-73FF-45B3-AC85-7A319E9CAF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87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914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223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004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3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6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58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785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61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29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78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C617-6E5C-436C-81F5-7537CD1AF75C}" type="datetimeFigureOut">
              <a:rPr lang="en-ZA" smtClean="0"/>
              <a:pPr/>
              <a:t>2015-11-30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C83F-8811-4728-BD2E-399AC31E7C9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787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2.jpe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2.jpe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36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chart" Target="../charts/chart2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chart" Target="../charts/chart2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chart" Target="../charts/chart3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5163" y="252403"/>
            <a:ext cx="87193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3200" dirty="0" smtClean="0"/>
              <a:t>Using a parasite bio-tag to examine population structure of SA sardine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7370" y="1556792"/>
            <a:ext cx="43924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CD van der </a:t>
            </a:r>
            <a:r>
              <a:rPr lang="en-US" sz="2000" dirty="0" err="1" smtClean="0">
                <a:latin typeface="Calibri" pitchFamily="34" charset="0"/>
              </a:rPr>
              <a:t>Lingen</a:t>
            </a:r>
            <a:endParaRPr lang="en-US" sz="2000" dirty="0" smtClean="0">
              <a:latin typeface="Calibri" pitchFamily="34" charset="0"/>
            </a:endParaRPr>
          </a:p>
          <a:p>
            <a:pPr algn="ctr"/>
            <a:endParaRPr lang="en-US" sz="1200" dirty="0" smtClean="0">
              <a:latin typeface="Calibri" pitchFamily="34" charset="0"/>
            </a:endParaRPr>
          </a:p>
          <a:p>
            <a:pPr algn="ctr"/>
            <a:r>
              <a:rPr lang="en-US" sz="1200" dirty="0" smtClean="0">
                <a:latin typeface="Calibri" pitchFamily="34" charset="0"/>
              </a:rPr>
              <a:t>Offshore Resource Research, DAFF; and Marine Research Institute, Department of Biological Sciences, UCT</a:t>
            </a:r>
          </a:p>
        </p:txBody>
      </p:sp>
      <p:pic>
        <p:nvPicPr>
          <p:cNvPr id="17" name="Picture 19" descr="Sardine1.jpg"/>
          <p:cNvPicPr preferRelativeResize="0">
            <a:picLocks noChangeAspect="1"/>
          </p:cNvPicPr>
          <p:nvPr/>
        </p:nvPicPr>
        <p:blipFill rotWithShape="1">
          <a:blip r:embed="rId2" cstate="print"/>
          <a:srcRect l="-1727" r="1655"/>
          <a:stretch/>
        </p:blipFill>
        <p:spPr bwMode="auto">
          <a:xfrm>
            <a:off x="251520" y="1483326"/>
            <a:ext cx="1388018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56" y="2949912"/>
            <a:ext cx="5314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Parasite bio-tagging one of </a:t>
            </a:r>
            <a:r>
              <a:rPr lang="en-US" sz="2000" dirty="0">
                <a:latin typeface="Calibri" pitchFamily="34" charset="0"/>
              </a:rPr>
              <a:t>several stock </a:t>
            </a:r>
            <a:r>
              <a:rPr lang="en-US" sz="2000" dirty="0" smtClean="0">
                <a:latin typeface="Calibri" pitchFamily="34" charset="0"/>
              </a:rPr>
              <a:t>identification </a:t>
            </a:r>
            <a:r>
              <a:rPr lang="en-US" sz="2000" dirty="0">
                <a:latin typeface="Calibri" pitchFamily="34" charset="0"/>
              </a:rPr>
              <a:t>methods </a:t>
            </a:r>
            <a:r>
              <a:rPr lang="en-US" sz="2000" dirty="0" smtClean="0">
                <a:latin typeface="Calibri" pitchFamily="34" charset="0"/>
              </a:rPr>
              <a:t>used in fish population </a:t>
            </a:r>
            <a:r>
              <a:rPr lang="en-US" sz="2000" dirty="0">
                <a:latin typeface="Calibri" pitchFamily="34" charset="0"/>
              </a:rPr>
              <a:t>structure </a:t>
            </a:r>
            <a:r>
              <a:rPr lang="en-US" sz="2000" dirty="0" smtClean="0">
                <a:latin typeface="Calibri" pitchFamily="34" charset="0"/>
              </a:rPr>
              <a:t>studies; underpinned by decay in similarity of the parasite species assemblage as a function of increasing distance between hosts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Widely-used and well-developed approach, criteria for biotag selection, </a:t>
            </a:r>
            <a:r>
              <a:rPr lang="en-US" sz="2000" dirty="0" err="1" smtClean="0">
                <a:latin typeface="Calibri" pitchFamily="34" charset="0"/>
              </a:rPr>
              <a:t>etc</a:t>
            </a: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Meta-analysis reports overall probability of correct classification of fish based on parasite data of 71%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0152" y="5734886"/>
            <a:ext cx="2994356" cy="934474"/>
            <a:chOff x="4426178" y="5148193"/>
            <a:chExt cx="4585902" cy="14311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6" t="10037" r="32245" b="64238"/>
            <a:stretch/>
          </p:blipFill>
          <p:spPr bwMode="auto">
            <a:xfrm>
              <a:off x="4426178" y="5148193"/>
              <a:ext cx="4585902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0" t="68249" r="55986" b="27542"/>
            <a:stretch/>
          </p:blipFill>
          <p:spPr bwMode="auto">
            <a:xfrm>
              <a:off x="4427985" y="5178344"/>
              <a:ext cx="2808312" cy="28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10416" r="40310" b="52431"/>
          <a:stretch/>
        </p:blipFill>
        <p:spPr bwMode="auto">
          <a:xfrm>
            <a:off x="5946263" y="3767438"/>
            <a:ext cx="2969366" cy="17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1132581"/>
            <a:ext cx="1563162" cy="23684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1174" t="15560" r="50000" b="30866"/>
          <a:stretch/>
        </p:blipFill>
        <p:spPr>
          <a:xfrm>
            <a:off x="5472100" y="2953748"/>
            <a:ext cx="1764196" cy="1411356"/>
          </a:xfrm>
          <a:prstGeom prst="rect">
            <a:avLst/>
          </a:prstGeom>
        </p:spPr>
      </p:pic>
      <p:pic>
        <p:nvPicPr>
          <p:cNvPr id="14" name="Picture 19" descr="Sardine1.jpg"/>
          <p:cNvPicPr preferRelativeResize="0">
            <a:picLocks noChangeAspect="1"/>
          </p:cNvPicPr>
          <p:nvPr/>
        </p:nvPicPr>
        <p:blipFill rotWithShape="1">
          <a:blip r:embed="rId2" cstate="print"/>
          <a:srcRect l="-1727" r="1655"/>
          <a:stretch/>
        </p:blipFill>
        <p:spPr bwMode="auto">
          <a:xfrm>
            <a:off x="892049" y="2054559"/>
            <a:ext cx="1388018" cy="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2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Afri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473" y="2704778"/>
            <a:ext cx="2096559" cy="1084262"/>
          </a:xfrm>
          <a:prstGeom prst="rect">
            <a:avLst/>
          </a:prstGeom>
          <a:noFill/>
        </p:spPr>
      </p:pic>
      <p:pic>
        <p:nvPicPr>
          <p:cNvPr id="21" name="Picture 5" descr="Tetracotyle2"/>
          <p:cNvPicPr>
            <a:picLocks noChangeAspect="1" noChangeArrowheads="1"/>
          </p:cNvPicPr>
          <p:nvPr/>
        </p:nvPicPr>
        <p:blipFill rotWithShape="1">
          <a:blip r:embed="rId3" cstate="print"/>
          <a:srcRect l="12213" t="9868" r="10081" b="6881"/>
          <a:stretch/>
        </p:blipFill>
        <p:spPr bwMode="auto">
          <a:xfrm>
            <a:off x="7709437" y="4725144"/>
            <a:ext cx="1111035" cy="89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(iii):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7504" y="836712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Now 2 851 and 1 937 juvenile and adult western and southern </a:t>
            </a:r>
            <a:r>
              <a:rPr lang="en-US" sz="2000" dirty="0">
                <a:latin typeface="Calibri" pitchFamily="34" charset="0"/>
              </a:rPr>
              <a:t>sardine </a:t>
            </a:r>
            <a:r>
              <a:rPr lang="en-US" sz="2000" dirty="0" smtClean="0">
                <a:latin typeface="Calibri" pitchFamily="34" charset="0"/>
              </a:rPr>
              <a:t>from Pelagic Biomass (PB: spring) and Pelagic Recruit (PR; autumn) surveys 2010-2014; unbalanced coverage between years, surveys, and stocks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05064"/>
            <a:ext cx="7344816" cy="2683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6" t="11998" r="12433" b="16012"/>
          <a:stretch/>
        </p:blipFill>
        <p:spPr>
          <a:xfrm>
            <a:off x="5076056" y="829634"/>
            <a:ext cx="3888432" cy="2946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2845385"/>
            <a:ext cx="2162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Also more (ca 400) Eastern sardine examined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5879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(iv):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71" y="764704"/>
            <a:ext cx="5934518" cy="5904656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504" y="764704"/>
            <a:ext cx="2592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Spatial distribution of </a:t>
            </a:r>
            <a:r>
              <a:rPr lang="en-US" sz="2000" dirty="0">
                <a:latin typeface="Calibri" pitchFamily="34" charset="0"/>
              </a:rPr>
              <a:t>TTM prevalence of infection, </a:t>
            </a:r>
            <a:r>
              <a:rPr lang="en-US" sz="2000" dirty="0" smtClean="0">
                <a:latin typeface="Calibri" pitchFamily="34" charset="0"/>
              </a:rPr>
              <a:t>PBS 2010-2014 and composite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897" t="65713" r="1354" b="141"/>
          <a:stretch/>
        </p:blipFill>
        <p:spPr>
          <a:xfrm>
            <a:off x="179512" y="2292680"/>
            <a:ext cx="6408712" cy="43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–research survey samples (v):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76964"/>
              </p:ext>
            </p:extLst>
          </p:nvPr>
        </p:nvGraphicFramePr>
        <p:xfrm>
          <a:off x="35496" y="4070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418815"/>
              </p:ext>
            </p:extLst>
          </p:nvPr>
        </p:nvGraphicFramePr>
        <p:xfrm>
          <a:off x="179512" y="1385560"/>
          <a:ext cx="4572000" cy="27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63283"/>
              </p:ext>
            </p:extLst>
          </p:nvPr>
        </p:nvGraphicFramePr>
        <p:xfrm>
          <a:off x="4277362" y="1385560"/>
          <a:ext cx="4572000" cy="27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3985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Pelagic Biomass Surveys (PSB): PREVALENCE-AT-LENGTH by year and average prevalence-at-length (standard errors); plus zoom</a:t>
            </a:r>
            <a:endParaRPr lang="en-ZA" sz="2000" dirty="0"/>
          </a:p>
        </p:txBody>
      </p:sp>
      <p:pic>
        <p:nvPicPr>
          <p:cNvPr id="7" name="Picture 6" descr="Afric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2749" y="625161"/>
            <a:ext cx="1296144" cy="670317"/>
          </a:xfrm>
          <a:prstGeom prst="rect">
            <a:avLst/>
          </a:prstGeom>
          <a:noFill/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172652"/>
              </p:ext>
            </p:extLst>
          </p:nvPr>
        </p:nvGraphicFramePr>
        <p:xfrm>
          <a:off x="4584048" y="4064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(vi):</a:t>
            </a:r>
            <a:endParaRPr lang="en-US" sz="2800" dirty="0">
              <a:latin typeface="Calibri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470408"/>
              </p:ext>
            </p:extLst>
          </p:nvPr>
        </p:nvGraphicFramePr>
        <p:xfrm>
          <a:off x="72344" y="4070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983612"/>
              </p:ext>
            </p:extLst>
          </p:nvPr>
        </p:nvGraphicFramePr>
        <p:xfrm>
          <a:off x="186044" y="1385560"/>
          <a:ext cx="4572000" cy="27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917962"/>
              </p:ext>
            </p:extLst>
          </p:nvPr>
        </p:nvGraphicFramePr>
        <p:xfrm>
          <a:off x="4290500" y="1385560"/>
          <a:ext cx="4572000" cy="27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7504" y="63985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Pelagic Biomass Surveys (PSB): ABUNDANCE-AT-LENGTH by year and average prevalence-at-length (standard errors); plus zoom</a:t>
            </a:r>
            <a:endParaRPr lang="en-ZA" sz="2000" dirty="0"/>
          </a:p>
        </p:txBody>
      </p:sp>
      <p:pic>
        <p:nvPicPr>
          <p:cNvPr id="22" name="Picture 21" descr="Afric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2749" y="625161"/>
            <a:ext cx="1296144" cy="670317"/>
          </a:xfrm>
          <a:prstGeom prst="rect">
            <a:avLst/>
          </a:prstGeom>
          <a:noFill/>
        </p:spPr>
      </p:pic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88152"/>
              </p:ext>
            </p:extLst>
          </p:nvPr>
        </p:nvGraphicFramePr>
        <p:xfrm>
          <a:off x="4560937" y="4085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9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(vii):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63985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Pelagic Recruit Surveys (PRS) 2010-2014: Composite length frequency distribution, prevalence- and abundance-at length (standard errors) for western and southern sardine</a:t>
            </a:r>
            <a:endParaRPr lang="en-ZA" sz="2000" dirty="0"/>
          </a:p>
        </p:txBody>
      </p:sp>
      <p:pic>
        <p:nvPicPr>
          <p:cNvPr id="22" name="Picture 21" descr="Afric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16182"/>
            <a:ext cx="1296144" cy="670317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583522"/>
              </p:ext>
            </p:extLst>
          </p:nvPr>
        </p:nvGraphicFramePr>
        <p:xfrm>
          <a:off x="107504" y="1750827"/>
          <a:ext cx="4339889" cy="287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514277"/>
              </p:ext>
            </p:extLst>
          </p:nvPr>
        </p:nvGraphicFramePr>
        <p:xfrm>
          <a:off x="4426567" y="1810487"/>
          <a:ext cx="4513545" cy="271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282614"/>
              </p:ext>
            </p:extLst>
          </p:nvPr>
        </p:nvGraphicFramePr>
        <p:xfrm>
          <a:off x="4426567" y="4102213"/>
          <a:ext cx="4513545" cy="271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38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6477" y="3105934"/>
            <a:ext cx="217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No samples collected</a:t>
            </a:r>
            <a:endParaRPr lang="en-ZA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0486" y="1197264"/>
            <a:ext cx="4530906" cy="4608000"/>
            <a:chOff x="616364" y="476672"/>
            <a:chExt cx="4675716" cy="4755273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826686"/>
                </p:ext>
              </p:extLst>
            </p:nvPr>
          </p:nvGraphicFramePr>
          <p:xfrm>
            <a:off x="616364" y="476672"/>
            <a:ext cx="4675716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5909385"/>
                </p:ext>
              </p:extLst>
            </p:nvPr>
          </p:nvGraphicFramePr>
          <p:xfrm>
            <a:off x="616364" y="2636912"/>
            <a:ext cx="4675716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827584" y="332656"/>
            <a:ext cx="7540436" cy="670317"/>
            <a:chOff x="827584" y="332656"/>
            <a:chExt cx="7540436" cy="670317"/>
          </a:xfrm>
        </p:grpSpPr>
        <p:pic>
          <p:nvPicPr>
            <p:cNvPr id="18" name="Picture 6" descr="African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332656"/>
              <a:ext cx="1296144" cy="670317"/>
            </a:xfrm>
            <a:prstGeom prst="rect">
              <a:avLst/>
            </a:prstGeom>
            <a:noFill/>
          </p:spPr>
        </p:pic>
        <p:pic>
          <p:nvPicPr>
            <p:cNvPr id="19" name="Picture 5" descr="Purse Sein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9" y="333493"/>
              <a:ext cx="1060531" cy="66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18297" y="483148"/>
              <a:ext cx="12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PB SURVEY</a:t>
              </a:r>
              <a:endParaRPr lang="en-Z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84168" y="483148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FISHERY</a:t>
              </a:r>
              <a:endParaRPr lang="en-Z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32705" y="37542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 smtClean="0"/>
                <a:t>2010</a:t>
              </a:r>
              <a:endParaRPr lang="en-ZA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076" y="1269320"/>
            <a:ext cx="9069428" cy="4663972"/>
            <a:chOff x="-252536" y="784489"/>
            <a:chExt cx="9386145" cy="4826844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3821359"/>
                </p:ext>
              </p:extLst>
            </p:nvPr>
          </p:nvGraphicFramePr>
          <p:xfrm>
            <a:off x="-252536" y="784489"/>
            <a:ext cx="4675717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2565520"/>
                </p:ext>
              </p:extLst>
            </p:nvPr>
          </p:nvGraphicFramePr>
          <p:xfrm>
            <a:off x="-252536" y="2924944"/>
            <a:ext cx="4675717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1183442"/>
                </p:ext>
              </p:extLst>
            </p:nvPr>
          </p:nvGraphicFramePr>
          <p:xfrm>
            <a:off x="4360223" y="811477"/>
            <a:ext cx="4773386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6773560"/>
                </p:ext>
              </p:extLst>
            </p:nvPr>
          </p:nvGraphicFramePr>
          <p:xfrm>
            <a:off x="4365666" y="2944333"/>
            <a:ext cx="4767943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827584" y="332656"/>
            <a:ext cx="7540436" cy="670317"/>
            <a:chOff x="827584" y="332656"/>
            <a:chExt cx="7540436" cy="670317"/>
          </a:xfrm>
        </p:grpSpPr>
        <p:pic>
          <p:nvPicPr>
            <p:cNvPr id="11" name="Picture 6" descr="Africa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332656"/>
              <a:ext cx="1296144" cy="670317"/>
            </a:xfrm>
            <a:prstGeom prst="rect">
              <a:avLst/>
            </a:prstGeom>
            <a:noFill/>
          </p:spPr>
        </p:pic>
        <p:pic>
          <p:nvPicPr>
            <p:cNvPr id="12" name="Picture 5" descr="Purse Sein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9" y="333493"/>
              <a:ext cx="1060531" cy="66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18297" y="483148"/>
              <a:ext cx="12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PB SURVEY</a:t>
              </a:r>
              <a:endParaRPr lang="en-Z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84168" y="483148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FISHERY</a:t>
              </a:r>
              <a:endParaRPr lang="en-Z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32705" y="37542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 smtClean="0"/>
                <a:t>2011</a:t>
              </a:r>
              <a:endParaRPr lang="en-ZA" sz="3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1600" y="1412776"/>
            <a:ext cx="1800200" cy="403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332656"/>
            <a:ext cx="7540436" cy="670317"/>
            <a:chOff x="827584" y="332656"/>
            <a:chExt cx="7540436" cy="670317"/>
          </a:xfrm>
        </p:grpSpPr>
        <p:pic>
          <p:nvPicPr>
            <p:cNvPr id="3" name="Picture 6" descr="Afric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32656"/>
              <a:ext cx="1296144" cy="670317"/>
            </a:xfrm>
            <a:prstGeom prst="rect">
              <a:avLst/>
            </a:prstGeom>
            <a:noFill/>
          </p:spPr>
        </p:pic>
        <p:pic>
          <p:nvPicPr>
            <p:cNvPr id="4" name="Picture 5" descr="Purse Sei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9" y="333493"/>
              <a:ext cx="1060531" cy="66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18297" y="483148"/>
              <a:ext cx="12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PB SURVEY</a:t>
              </a:r>
              <a:endParaRPr lang="en-Z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4168" y="483148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FISHERY</a:t>
              </a:r>
              <a:endParaRPr lang="en-Z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2705" y="37542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 smtClean="0"/>
                <a:t>2012</a:t>
              </a:r>
              <a:endParaRPr lang="en-ZA" sz="3200" dirty="0"/>
            </a:p>
          </p:txBody>
        </p:sp>
      </p:grp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300546"/>
              </p:ext>
            </p:extLst>
          </p:nvPr>
        </p:nvGraphicFramePr>
        <p:xfrm>
          <a:off x="35497" y="1270555"/>
          <a:ext cx="4524581" cy="25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51775"/>
              </p:ext>
            </p:extLst>
          </p:nvPr>
        </p:nvGraphicFramePr>
        <p:xfrm>
          <a:off x="35497" y="3351687"/>
          <a:ext cx="4524581" cy="25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489411" y="1276620"/>
            <a:ext cx="4619093" cy="4652529"/>
            <a:chOff x="4355976" y="1291610"/>
            <a:chExt cx="4619093" cy="4652529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94033664"/>
                </p:ext>
              </p:extLst>
            </p:nvPr>
          </p:nvGraphicFramePr>
          <p:xfrm>
            <a:off x="4355976" y="1291610"/>
            <a:ext cx="4619093" cy="2580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185108"/>
                </p:ext>
              </p:extLst>
            </p:nvPr>
          </p:nvGraphicFramePr>
          <p:xfrm>
            <a:off x="4361244" y="3363346"/>
            <a:ext cx="4613825" cy="2580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34" name="Rectangle 33"/>
          <p:cNvSpPr/>
          <p:nvPr/>
        </p:nvSpPr>
        <p:spPr>
          <a:xfrm>
            <a:off x="536610" y="1412776"/>
            <a:ext cx="1800200" cy="403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14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332656"/>
            <a:ext cx="7540436" cy="670317"/>
            <a:chOff x="827584" y="332656"/>
            <a:chExt cx="7540436" cy="670317"/>
          </a:xfrm>
        </p:grpSpPr>
        <p:pic>
          <p:nvPicPr>
            <p:cNvPr id="3" name="Picture 6" descr="Afric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32656"/>
              <a:ext cx="1296144" cy="670317"/>
            </a:xfrm>
            <a:prstGeom prst="rect">
              <a:avLst/>
            </a:prstGeom>
            <a:noFill/>
          </p:spPr>
        </p:pic>
        <p:pic>
          <p:nvPicPr>
            <p:cNvPr id="4" name="Picture 5" descr="Purse Sei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9" y="333493"/>
              <a:ext cx="1060531" cy="66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18297" y="483148"/>
              <a:ext cx="12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PB SURVEY</a:t>
              </a:r>
              <a:endParaRPr lang="en-Z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4168" y="483148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FISHERY</a:t>
              </a:r>
              <a:endParaRPr lang="en-Z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2705" y="37542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 smtClean="0"/>
                <a:t>2013</a:t>
              </a:r>
              <a:endParaRPr lang="en-ZA" sz="3200" dirty="0"/>
            </a:p>
          </p:txBody>
        </p: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054044"/>
              </p:ext>
            </p:extLst>
          </p:nvPr>
        </p:nvGraphicFramePr>
        <p:xfrm>
          <a:off x="36532" y="1260616"/>
          <a:ext cx="4525769" cy="25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646852"/>
              </p:ext>
            </p:extLst>
          </p:nvPr>
        </p:nvGraphicFramePr>
        <p:xfrm>
          <a:off x="36532" y="3356804"/>
          <a:ext cx="4525769" cy="25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470014" y="1286128"/>
            <a:ext cx="4644647" cy="4644000"/>
            <a:chOff x="4737589" y="1286128"/>
            <a:chExt cx="4777615" cy="4776950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7231662"/>
                </p:ext>
              </p:extLst>
            </p:nvPr>
          </p:nvGraphicFramePr>
          <p:xfrm>
            <a:off x="4741818" y="1286128"/>
            <a:ext cx="4773386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9310739"/>
                </p:ext>
              </p:extLst>
            </p:nvPr>
          </p:nvGraphicFramePr>
          <p:xfrm>
            <a:off x="4737589" y="3396078"/>
            <a:ext cx="4767943" cy="266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7" name="Rectangle 26"/>
          <p:cNvSpPr/>
          <p:nvPr/>
        </p:nvSpPr>
        <p:spPr>
          <a:xfrm>
            <a:off x="536610" y="1412776"/>
            <a:ext cx="1800200" cy="403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3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584" y="332656"/>
            <a:ext cx="7540436" cy="670317"/>
            <a:chOff x="827584" y="332656"/>
            <a:chExt cx="7540436" cy="670317"/>
          </a:xfrm>
        </p:grpSpPr>
        <p:pic>
          <p:nvPicPr>
            <p:cNvPr id="3" name="Picture 6" descr="Africa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332656"/>
              <a:ext cx="1296144" cy="670317"/>
            </a:xfrm>
            <a:prstGeom prst="rect">
              <a:avLst/>
            </a:prstGeom>
            <a:noFill/>
          </p:spPr>
        </p:pic>
        <p:pic>
          <p:nvPicPr>
            <p:cNvPr id="4" name="Picture 5" descr="Purse Sei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489" y="333493"/>
              <a:ext cx="1060531" cy="66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18297" y="483148"/>
              <a:ext cx="1212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PB SURVEY</a:t>
              </a:r>
              <a:endParaRPr lang="en-Z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4168" y="483148"/>
              <a:ext cx="94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FISHERY</a:t>
              </a:r>
              <a:endParaRPr lang="en-Z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2705" y="375427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200" dirty="0" smtClean="0"/>
                <a:t>2014</a:t>
              </a:r>
              <a:endParaRPr lang="en-ZA" sz="3200" dirty="0"/>
            </a:p>
          </p:txBody>
        </p:sp>
      </p:grpSp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18449"/>
              </p:ext>
            </p:extLst>
          </p:nvPr>
        </p:nvGraphicFramePr>
        <p:xfrm>
          <a:off x="4470014" y="1284277"/>
          <a:ext cx="4639151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930252"/>
              </p:ext>
            </p:extLst>
          </p:nvPr>
        </p:nvGraphicFramePr>
        <p:xfrm>
          <a:off x="4476836" y="3335069"/>
          <a:ext cx="4633862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1" name="Group 20"/>
          <p:cNvGrpSpPr>
            <a:grpSpLocks/>
          </p:cNvGrpSpPr>
          <p:nvPr/>
        </p:nvGrpSpPr>
        <p:grpSpPr>
          <a:xfrm>
            <a:off x="29613" y="1238780"/>
            <a:ext cx="4528792" cy="4572000"/>
            <a:chOff x="649299" y="1268760"/>
            <a:chExt cx="4601633" cy="4755273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71214313"/>
                </p:ext>
              </p:extLst>
            </p:nvPr>
          </p:nvGraphicFramePr>
          <p:xfrm>
            <a:off x="649299" y="1268760"/>
            <a:ext cx="4601633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3060845"/>
                </p:ext>
              </p:extLst>
            </p:nvPr>
          </p:nvGraphicFramePr>
          <p:xfrm>
            <a:off x="649299" y="3429000"/>
            <a:ext cx="4601633" cy="2595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25" name="Rectangle 24"/>
          <p:cNvSpPr/>
          <p:nvPr/>
        </p:nvSpPr>
        <p:spPr>
          <a:xfrm>
            <a:off x="536610" y="1412776"/>
            <a:ext cx="1800200" cy="403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62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56" y="710694"/>
            <a:ext cx="732446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Main principle: hosts can only become infected within the parasite endemic </a:t>
            </a:r>
            <a:r>
              <a:rPr lang="en-US" sz="2000" dirty="0">
                <a:latin typeface="Calibri" pitchFamily="34" charset="0"/>
              </a:rPr>
              <a:t>area </a:t>
            </a:r>
            <a:r>
              <a:rPr lang="en-US" sz="2000" dirty="0" smtClean="0">
                <a:latin typeface="Calibri" pitchFamily="34" charset="0"/>
              </a:rPr>
              <a:t>(region within which conditions are suitable for parasite transmission, and determined </a:t>
            </a:r>
            <a:r>
              <a:rPr lang="en-US" sz="2000" dirty="0">
                <a:latin typeface="Calibri" pitchFamily="34" charset="0"/>
              </a:rPr>
              <a:t>by existence of suitable environmental conditions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dirty="0">
                <a:latin typeface="Calibri" pitchFamily="34" charset="0"/>
              </a:rPr>
              <a:t>the presence of all required host species for different stages in the parasite life </a:t>
            </a:r>
            <a:r>
              <a:rPr lang="en-US" sz="2000" dirty="0" smtClean="0">
                <a:latin typeface="Calibri" pitchFamily="34" charset="0"/>
              </a:rPr>
              <a:t>cycle)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Infected fish found outside the endemic area must have been within the endemic area at some time in the past; individual fish carry “parasitological fingerprints” that enable tracing of past movements; duration of fingerprint viability depends on parasite life span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3684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Parasites as bio-tags </a:t>
            </a: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):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57" y="4042807"/>
            <a:ext cx="8843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Small </a:t>
            </a:r>
            <a:r>
              <a:rPr lang="en-US" sz="2000" dirty="0">
                <a:latin typeface="Calibri" pitchFamily="34" charset="0"/>
              </a:rPr>
              <a:t>number of parasite biotags selected </a:t>
            </a:r>
            <a:r>
              <a:rPr lang="en-US" sz="2000" dirty="0" smtClean="0">
                <a:latin typeface="Calibri" pitchFamily="34" charset="0"/>
              </a:rPr>
              <a:t>following initial </a:t>
            </a:r>
            <a:r>
              <a:rPr lang="en-US" sz="2000" dirty="0">
                <a:latin typeface="Calibri" pitchFamily="34" charset="0"/>
              </a:rPr>
              <a:t>survey of parasite assemblage </a:t>
            </a:r>
            <a:r>
              <a:rPr lang="en-US" sz="2000" dirty="0" smtClean="0">
                <a:latin typeface="Calibri" pitchFamily="34" charset="0"/>
              </a:rPr>
              <a:t>(spatial difference in infection levels, </a:t>
            </a:r>
            <a:r>
              <a:rPr lang="en-US" sz="2000" dirty="0" err="1">
                <a:latin typeface="Calibri" pitchFamily="34" charset="0"/>
              </a:rPr>
              <a:t>endoparasitic</a:t>
            </a:r>
            <a:r>
              <a:rPr lang="en-US" sz="2000" dirty="0">
                <a:latin typeface="Calibri" pitchFamily="34" charset="0"/>
              </a:rPr>
              <a:t>, site-specificity, easy detection and </a:t>
            </a:r>
            <a:r>
              <a:rPr lang="en-US" sz="2000" dirty="0" smtClean="0">
                <a:latin typeface="Calibri" pitchFamily="34" charset="0"/>
              </a:rPr>
              <a:t>identification) and large </a:t>
            </a:r>
            <a:r>
              <a:rPr lang="en-US" sz="2000" dirty="0">
                <a:latin typeface="Calibri" pitchFamily="34" charset="0"/>
              </a:rPr>
              <a:t>number of host individuals examined for selected parasites </a:t>
            </a:r>
            <a:r>
              <a:rPr lang="en-US" sz="2000" dirty="0" smtClean="0">
                <a:latin typeface="Calibri" pitchFamily="34" charset="0"/>
              </a:rPr>
              <a:t>(prevalence</a:t>
            </a:r>
            <a:r>
              <a:rPr lang="en-US" sz="2000" dirty="0">
                <a:latin typeface="Calibri" pitchFamily="34" charset="0"/>
              </a:rPr>
              <a:t>, infection intensity and </a:t>
            </a:r>
            <a:r>
              <a:rPr lang="en-US" sz="2000" dirty="0" smtClean="0">
                <a:latin typeface="Calibri" pitchFamily="34" charset="0"/>
              </a:rPr>
              <a:t>abundance) 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Entire parasite assemblage documented and </a:t>
            </a:r>
            <a:r>
              <a:rPr lang="en-US" sz="2000" dirty="0" err="1">
                <a:latin typeface="Calibri" pitchFamily="34" charset="0"/>
              </a:rPr>
              <a:t>analysed</a:t>
            </a:r>
            <a:r>
              <a:rPr lang="en-US" sz="2000" dirty="0">
                <a:latin typeface="Calibri" pitchFamily="34" charset="0"/>
              </a:rPr>
              <a:t> using more advanced statistics (discriminant analysis, cluster analysis); particularly applicable to host species not available in large numbers</a:t>
            </a:r>
          </a:p>
        </p:txBody>
      </p:sp>
      <p:pic>
        <p:nvPicPr>
          <p:cNvPr id="5" name="Picture 4" descr="Hemiurus commu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921" y="332657"/>
            <a:ext cx="1590575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15430" y="2097186"/>
            <a:ext cx="1279879" cy="13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37e.jpg"/>
          <p:cNvPicPr>
            <a:picLocks noChangeAspect="1"/>
          </p:cNvPicPr>
          <p:nvPr/>
        </p:nvPicPr>
        <p:blipFill>
          <a:blip r:embed="rId2" cstate="print"/>
          <a:srcRect l="31429" t="31906" r="35715" b="22383"/>
          <a:stretch>
            <a:fillRect/>
          </a:stretch>
        </p:blipFill>
        <p:spPr>
          <a:xfrm>
            <a:off x="4432951" y="4951901"/>
            <a:ext cx="1591257" cy="16604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577844"/>
            <a:ext cx="4067944" cy="3050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65" y="794684"/>
            <a:ext cx="2805182" cy="258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38" y="3464640"/>
            <a:ext cx="2799036" cy="2577628"/>
          </a:xfrm>
          <a:prstGeom prst="rect">
            <a:avLst/>
          </a:prstGeom>
        </p:spPr>
      </p:pic>
      <p:pic>
        <p:nvPicPr>
          <p:cNvPr id="10" name="Picture 9" descr="image04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1924" y="3284984"/>
            <a:ext cx="2040236" cy="15301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On-going and future work: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39852"/>
            <a:ext cx="591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Sampling and processing of sardine from 2015 commercial and survey samples</a:t>
            </a:r>
          </a:p>
          <a:p>
            <a:endParaRPr lang="en-ZA" sz="2000" dirty="0"/>
          </a:p>
          <a:p>
            <a:r>
              <a:rPr lang="en-ZA" sz="2000" dirty="0" smtClean="0"/>
              <a:t>Morphological and genetic descriptors of TTM to aid definitive identification</a:t>
            </a:r>
          </a:p>
          <a:p>
            <a:endParaRPr lang="en-ZA" sz="2000" dirty="0"/>
          </a:p>
          <a:p>
            <a:r>
              <a:rPr lang="en-ZA" sz="2000" dirty="0" smtClean="0"/>
              <a:t>Definitive identification of 1</a:t>
            </a:r>
            <a:r>
              <a:rPr lang="en-ZA" sz="2000" baseline="30000" dirty="0" smtClean="0"/>
              <a:t>st</a:t>
            </a:r>
            <a:r>
              <a:rPr lang="en-ZA" sz="2000" dirty="0" smtClean="0"/>
              <a:t> intermediate host and endemic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56" y="710694"/>
            <a:ext cx="8627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Parasite biotag approach applied to SA sardine (part of a multi-method approach including </a:t>
            </a:r>
            <a:r>
              <a:rPr lang="en-US" sz="2000" dirty="0" err="1">
                <a:latin typeface="Calibri" pitchFamily="34" charset="0"/>
              </a:rPr>
              <a:t>morphometrics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meristics</a:t>
            </a:r>
            <a:r>
              <a:rPr lang="en-US" sz="2000" dirty="0">
                <a:latin typeface="Calibri" pitchFamily="34" charset="0"/>
              </a:rPr>
              <a:t>, genetics, biological characteristics</a:t>
            </a:r>
            <a:r>
              <a:rPr lang="en-US" sz="2000" dirty="0" smtClean="0">
                <a:latin typeface="Calibri" pitchFamily="34" charset="0"/>
              </a:rPr>
              <a:t>)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Assess parasite assemblage and identify </a:t>
            </a:r>
            <a:r>
              <a:rPr lang="en-US" sz="2000" dirty="0" smtClean="0">
                <a:latin typeface="Calibri" pitchFamily="34" charset="0"/>
              </a:rPr>
              <a:t>biotags: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438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(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>
                <a:latin typeface="Calibri" pitchFamily="34" charset="0"/>
              </a:rPr>
              <a:t>):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13285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102 sardine from 7 </a:t>
            </a:r>
            <a:r>
              <a:rPr lang="en-US" sz="2000" dirty="0" smtClean="0">
                <a:latin typeface="Calibri" pitchFamily="34" charset="0"/>
              </a:rPr>
              <a:t>sites </a:t>
            </a:r>
            <a:r>
              <a:rPr lang="en-US" sz="2000" dirty="0">
                <a:latin typeface="Calibri" pitchFamily="34" charset="0"/>
              </a:rPr>
              <a:t>around SA </a:t>
            </a:r>
            <a:r>
              <a:rPr lang="en-US" sz="2000" dirty="0" smtClean="0">
                <a:latin typeface="Calibri" pitchFamily="34" charset="0"/>
              </a:rPr>
              <a:t>coast examined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90448" y="3252936"/>
            <a:ext cx="4987796" cy="3352800"/>
            <a:chOff x="4048700" y="1553979"/>
            <a:chExt cx="4987796" cy="3048000"/>
          </a:xfrm>
        </p:grpSpPr>
        <p:pic>
          <p:nvPicPr>
            <p:cNvPr id="17" name="Picture 4" descr="Reed et al Fig 1 BEAFP colour.tif"/>
            <p:cNvPicPr>
              <a:picLocks noChangeAspect="1"/>
            </p:cNvPicPr>
            <p:nvPr/>
          </p:nvPicPr>
          <p:blipFill>
            <a:blip r:embed="rId3" cstate="print"/>
            <a:srcRect l="4167" t="13333" r="5833" b="13333"/>
            <a:stretch>
              <a:fillRect/>
            </a:stretch>
          </p:blipFill>
          <p:spPr bwMode="auto">
            <a:xfrm>
              <a:off x="4048700" y="1553979"/>
              <a:ext cx="498779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526760" y="4191000"/>
              <a:ext cx="1077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Reed et al (2012)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13723" r="22976" b="43702"/>
          <a:stretch/>
        </p:blipFill>
        <p:spPr bwMode="auto">
          <a:xfrm>
            <a:off x="5677032" y="1556792"/>
            <a:ext cx="3279940" cy="12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ardine pic.jpg"/>
          <p:cNvPicPr>
            <a:picLocks noChangeAspect="1"/>
          </p:cNvPicPr>
          <p:nvPr/>
        </p:nvPicPr>
        <p:blipFill>
          <a:blip r:embed="rId5" cstate="print"/>
          <a:srcRect t="28646" b="24737"/>
          <a:stretch>
            <a:fillRect/>
          </a:stretch>
        </p:blipFill>
        <p:spPr>
          <a:xfrm>
            <a:off x="7066360" y="72821"/>
            <a:ext cx="1861632" cy="6198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6520" y="2969576"/>
            <a:ext cx="3601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7 </a:t>
            </a:r>
            <a:r>
              <a:rPr lang="en-US" sz="2000" dirty="0">
                <a:latin typeface="Calibri" pitchFamily="34" charset="0"/>
              </a:rPr>
              <a:t>parasite </a:t>
            </a:r>
            <a:r>
              <a:rPr lang="en-US" sz="2000" dirty="0" smtClean="0">
                <a:latin typeface="Calibri" pitchFamily="34" charset="0"/>
              </a:rPr>
              <a:t>taxa, </a:t>
            </a:r>
            <a:r>
              <a:rPr lang="en-US" sz="2000" dirty="0">
                <a:latin typeface="Calibri" pitchFamily="34" charset="0"/>
              </a:rPr>
              <a:t>3 new host records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700" y="3021555"/>
            <a:ext cx="8809773" cy="3340028"/>
            <a:chOff x="103700" y="3021555"/>
            <a:chExt cx="8809773" cy="3340028"/>
          </a:xfrm>
        </p:grpSpPr>
        <p:grpSp>
          <p:nvGrpSpPr>
            <p:cNvPr id="29" name="Group 28"/>
            <p:cNvGrpSpPr/>
            <p:nvPr/>
          </p:nvGrpSpPr>
          <p:grpSpPr>
            <a:xfrm>
              <a:off x="103700" y="3807038"/>
              <a:ext cx="8809773" cy="2554545"/>
              <a:chOff x="103700" y="3789040"/>
              <a:chExt cx="8809773" cy="25545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878072" y="3794865"/>
                <a:ext cx="4035401" cy="1816734"/>
                <a:chOff x="4737992" y="1978223"/>
                <a:chExt cx="4035401" cy="1651576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737992" y="2895600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60</a:t>
                  </a:r>
                  <a:endParaRPr lang="en-US" sz="12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195192" y="3352800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93</a:t>
                  </a:r>
                  <a:endParaRPr lang="en-US" sz="12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772134" y="3317165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78</a:t>
                  </a:r>
                  <a:endParaRPr lang="en-US" sz="12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477000" y="3219195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20</a:t>
                  </a:r>
                  <a:endParaRPr lang="en-US" sz="12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934200" y="3273623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33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717970" y="2957937"/>
                  <a:ext cx="263214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0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380514" y="3284509"/>
                  <a:ext cx="341760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20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620000" y="1978223"/>
                  <a:ext cx="1153393" cy="30777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% prevalence</a:t>
                  </a:r>
                  <a:endParaRPr lang="en-US" sz="1400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103700" y="3789040"/>
                <a:ext cx="3604204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Calibri" pitchFamily="34" charset="0"/>
                  </a:rPr>
                  <a:t>Digenean</a:t>
                </a:r>
                <a:r>
                  <a:rPr lang="en-US" sz="2000" dirty="0" smtClean="0">
                    <a:latin typeface="Calibri" pitchFamily="34" charset="0"/>
                  </a:rPr>
                  <a:t> </a:t>
                </a:r>
                <a:r>
                  <a:rPr lang="en-US" sz="2000" dirty="0">
                    <a:latin typeface="Calibri" pitchFamily="34" charset="0"/>
                  </a:rPr>
                  <a:t>“</a:t>
                </a:r>
                <a:r>
                  <a:rPr lang="en-US" sz="2000" dirty="0" err="1">
                    <a:latin typeface="Calibri" pitchFamily="34" charset="0"/>
                  </a:rPr>
                  <a:t>tetracotyle</a:t>
                </a:r>
                <a:r>
                  <a:rPr lang="en-US" sz="2000" dirty="0">
                    <a:latin typeface="Calibri" pitchFamily="34" charset="0"/>
                  </a:rPr>
                  <a:t>” type </a:t>
                </a:r>
                <a:r>
                  <a:rPr lang="en-US" sz="2000" dirty="0" err="1">
                    <a:latin typeface="Calibri" pitchFamily="34" charset="0"/>
                  </a:rPr>
                  <a:t>metacercariae</a:t>
                </a:r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(TTM) found </a:t>
                </a:r>
                <a:r>
                  <a:rPr lang="en-US" sz="2000" dirty="0">
                    <a:latin typeface="Calibri" pitchFamily="34" charset="0"/>
                  </a:rPr>
                  <a:t>in sardine eyes showed greatest </a:t>
                </a:r>
                <a:r>
                  <a:rPr lang="en-US" sz="2000" dirty="0" smtClean="0">
                    <a:latin typeface="Calibri" pitchFamily="34" charset="0"/>
                  </a:rPr>
                  <a:t>biotag potential (spatial </a:t>
                </a:r>
                <a:r>
                  <a:rPr lang="en-US" sz="2000" dirty="0">
                    <a:latin typeface="Calibri" pitchFamily="34" charset="0"/>
                  </a:rPr>
                  <a:t>variability in prevalence, </a:t>
                </a:r>
                <a:r>
                  <a:rPr lang="en-US" sz="2000" dirty="0" err="1" smtClean="0">
                    <a:latin typeface="Calibri" pitchFamily="34" charset="0"/>
                  </a:rPr>
                  <a:t>endoparasite</a:t>
                </a:r>
                <a:r>
                  <a:rPr lang="en-US" sz="2000" dirty="0">
                    <a:latin typeface="Calibri" pitchFamily="34" charset="0"/>
                  </a:rPr>
                  <a:t>, </a:t>
                </a:r>
                <a:r>
                  <a:rPr lang="en-US" sz="2000" dirty="0" smtClean="0">
                    <a:latin typeface="Calibri" pitchFamily="34" charset="0"/>
                  </a:rPr>
                  <a:t>other </a:t>
                </a:r>
                <a:r>
                  <a:rPr lang="en-US" sz="2000" dirty="0">
                    <a:latin typeface="Calibri" pitchFamily="34" charset="0"/>
                  </a:rPr>
                  <a:t>criteria</a:t>
                </a:r>
                <a:r>
                  <a:rPr lang="en-US" sz="2000" dirty="0" smtClean="0">
                    <a:latin typeface="Calibri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Calibri" pitchFamily="34" charset="0"/>
                  </a:rPr>
                  <a:t>Process sardine for TTM</a:t>
                </a:r>
                <a:endParaRPr lang="en-US" sz="2000" dirty="0">
                  <a:latin typeface="Calibri" pitchFamily="34" charset="0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3021555"/>
              <a:ext cx="1987958" cy="1810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7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igenean lifestyle.tif"/>
          <p:cNvPicPr>
            <a:picLocks noChangeAspect="1"/>
          </p:cNvPicPr>
          <p:nvPr/>
        </p:nvPicPr>
        <p:blipFill>
          <a:blip r:embed="rId2" cstate="print"/>
          <a:srcRect l="14999" t="11111" r="17500" b="11111"/>
          <a:stretch>
            <a:fillRect/>
          </a:stretch>
        </p:blipFill>
        <p:spPr bwMode="auto">
          <a:xfrm>
            <a:off x="4664061" y="995718"/>
            <a:ext cx="43318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423641" y="622767"/>
            <a:ext cx="2388633" cy="1460341"/>
            <a:chOff x="457200" y="4648200"/>
            <a:chExt cx="3240585" cy="1981200"/>
          </a:xfrm>
        </p:grpSpPr>
        <p:sp>
          <p:nvSpPr>
            <p:cNvPr id="4" name="TextBox 3"/>
            <p:cNvSpPr txBox="1"/>
            <p:nvPr/>
          </p:nvSpPr>
          <p:spPr>
            <a:xfrm>
              <a:off x="2514600" y="4706779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Horne et al (2011)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10" descr="Tetracotyle in penguin duodenal mucosa.tif"/>
            <p:cNvPicPr>
              <a:picLocks noChangeAspect="1"/>
            </p:cNvPicPr>
            <p:nvPr/>
          </p:nvPicPr>
          <p:blipFill>
            <a:blip r:embed="rId3" cstate="print"/>
            <a:srcRect l="34167" t="24445" r="27499" b="39999"/>
            <a:stretch>
              <a:fillRect/>
            </a:stretch>
          </p:blipFill>
          <p:spPr bwMode="auto">
            <a:xfrm>
              <a:off x="457200" y="4648200"/>
              <a:ext cx="324058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32" descr="African Penguin with chicks Bird Island Algoa Bay March 2006 2"/>
          <p:cNvPicPr>
            <a:picLocks noChangeAspect="1" noChangeArrowheads="1"/>
          </p:cNvPicPr>
          <p:nvPr/>
        </p:nvPicPr>
        <p:blipFill>
          <a:blip r:embed="rId4" cstate="print"/>
          <a:srcRect b="18843"/>
          <a:stretch>
            <a:fillRect/>
          </a:stretch>
        </p:blipFill>
        <p:spPr bwMode="auto">
          <a:xfrm>
            <a:off x="7749525" y="116587"/>
            <a:ext cx="1242002" cy="151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504" y="764704"/>
            <a:ext cx="30963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“</a:t>
            </a:r>
            <a:r>
              <a:rPr lang="en-US" sz="2000" dirty="0" err="1" smtClean="0">
                <a:latin typeface="Calibri" pitchFamily="34" charset="0"/>
              </a:rPr>
              <a:t>Tetracotyle</a:t>
            </a:r>
            <a:r>
              <a:rPr lang="en-US" sz="2000" dirty="0" smtClean="0">
                <a:latin typeface="Calibri" pitchFamily="34" charset="0"/>
              </a:rPr>
              <a:t>” considered to be </a:t>
            </a:r>
            <a:r>
              <a:rPr lang="en-US" sz="2000" i="1" dirty="0" err="1" smtClean="0">
                <a:latin typeface="Calibri" pitchFamily="34" charset="0"/>
              </a:rPr>
              <a:t>Cardiocephaloides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physalis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(biotag used in stock identification of Argentinian anchovy)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Life-cycle of these </a:t>
            </a:r>
            <a:r>
              <a:rPr lang="en-US" sz="2000" dirty="0" err="1" smtClean="0">
                <a:latin typeface="Calibri" pitchFamily="34" charset="0"/>
              </a:rPr>
              <a:t>digenean</a:t>
            </a:r>
            <a:r>
              <a:rPr lang="en-US" sz="2000" dirty="0" smtClean="0">
                <a:latin typeface="Calibri" pitchFamily="34" charset="0"/>
              </a:rPr>
              <a:t> parasites includes a gastropod 1</a:t>
            </a:r>
            <a:r>
              <a:rPr lang="en-US" sz="2000" baseline="30000" dirty="0" smtClean="0">
                <a:latin typeface="Calibri" pitchFamily="34" charset="0"/>
              </a:rPr>
              <a:t>st</a:t>
            </a:r>
            <a:r>
              <a:rPr lang="en-US" sz="2000" dirty="0" smtClean="0">
                <a:latin typeface="Calibri" pitchFamily="34" charset="0"/>
              </a:rPr>
              <a:t> intermediate host, a fish (sardine) 2</a:t>
            </a:r>
            <a:r>
              <a:rPr lang="en-US" sz="2000" baseline="30000" dirty="0" smtClean="0">
                <a:latin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</a:rPr>
              <a:t> intermediate host and a seabird definitive host (no fish-to-fish transmission)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116632"/>
            <a:ext cx="438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(ii</a:t>
            </a:r>
            <a:r>
              <a:rPr lang="en-US" sz="2800" dirty="0">
                <a:latin typeface="Calibri" pitchFamily="34" charset="0"/>
              </a:rPr>
              <a:t>):</a:t>
            </a:r>
          </a:p>
        </p:txBody>
      </p:sp>
      <p:pic>
        <p:nvPicPr>
          <p:cNvPr id="10" name="Picture 9" descr="Sardine pic.jpg"/>
          <p:cNvPicPr>
            <a:picLocks noChangeAspect="1"/>
          </p:cNvPicPr>
          <p:nvPr/>
        </p:nvPicPr>
        <p:blipFill>
          <a:blip r:embed="rId5" cstate="print"/>
          <a:srcRect t="28646" b="24737"/>
          <a:stretch>
            <a:fillRect/>
          </a:stretch>
        </p:blipFill>
        <p:spPr>
          <a:xfrm>
            <a:off x="2962869" y="4120259"/>
            <a:ext cx="1861632" cy="61987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10783" b="2956"/>
          <a:stretch>
            <a:fillRect/>
          </a:stretch>
        </p:blipFill>
        <p:spPr bwMode="auto">
          <a:xfrm>
            <a:off x="3375830" y="2471437"/>
            <a:ext cx="1340186" cy="102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Burnupena papyracea 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749" y="4735100"/>
            <a:ext cx="2559371" cy="191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7504" y="5013176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African </a:t>
            </a:r>
            <a:r>
              <a:rPr lang="en-US" sz="2000" dirty="0">
                <a:latin typeface="Calibri" pitchFamily="34" charset="0"/>
              </a:rPr>
              <a:t>penguin host to adult </a:t>
            </a:r>
            <a:r>
              <a:rPr lang="en-US" sz="2000" i="1" dirty="0">
                <a:latin typeface="Calibri" pitchFamily="34" charset="0"/>
              </a:rPr>
              <a:t>C. </a:t>
            </a:r>
            <a:r>
              <a:rPr lang="en-US" sz="2000" i="1" dirty="0" err="1">
                <a:latin typeface="Calibri" pitchFamily="34" charset="0"/>
              </a:rPr>
              <a:t>physalis</a:t>
            </a:r>
            <a:endParaRPr lang="en-US" sz="2000" i="1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1</a:t>
            </a:r>
            <a:r>
              <a:rPr lang="en-US" sz="2000" baseline="30000" dirty="0">
                <a:latin typeface="Calibri" pitchFamily="34" charset="0"/>
              </a:rPr>
              <a:t>st</a:t>
            </a:r>
            <a:r>
              <a:rPr lang="en-US" sz="2000" dirty="0">
                <a:latin typeface="Calibri" pitchFamily="34" charset="0"/>
              </a:rPr>
              <a:t> intermediate host unknown: </a:t>
            </a:r>
            <a:r>
              <a:rPr lang="en-US" sz="2000" dirty="0" smtClean="0">
                <a:latin typeface="Calibri" pitchFamily="34" charset="0"/>
              </a:rPr>
              <a:t>hypothesized </a:t>
            </a:r>
            <a:r>
              <a:rPr lang="en-US" sz="2000" i="1" dirty="0" err="1" smtClean="0">
                <a:latin typeface="Calibri" pitchFamily="34" charset="0"/>
              </a:rPr>
              <a:t>Burnapaena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papyracea</a:t>
            </a:r>
            <a:r>
              <a:rPr lang="en-US" sz="2000" i="1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abundant subtidal gastropod distributed from Cape </a:t>
            </a:r>
            <a:r>
              <a:rPr lang="en-US" sz="2000" dirty="0">
                <a:latin typeface="Calibri" pitchFamily="34" charset="0"/>
              </a:rPr>
              <a:t>Agulhas to </a:t>
            </a:r>
            <a:r>
              <a:rPr lang="en-US" sz="2000" dirty="0" err="1" smtClean="0">
                <a:latin typeface="Calibri" pitchFamily="34" charset="0"/>
              </a:rPr>
              <a:t>Luderitz</a:t>
            </a:r>
            <a:r>
              <a:rPr lang="en-US" sz="2000" dirty="0" smtClean="0">
                <a:latin typeface="Calibri" pitchFamily="34" charset="0"/>
              </a:rPr>
              <a:t> (W coast endemic area)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rdine pic.jpg"/>
          <p:cNvPicPr>
            <a:picLocks noChangeAspect="1"/>
          </p:cNvPicPr>
          <p:nvPr/>
        </p:nvPicPr>
        <p:blipFill>
          <a:blip r:embed="rId2" cstate="print"/>
          <a:srcRect t="28646" b="24737"/>
          <a:stretch>
            <a:fillRect/>
          </a:stretch>
        </p:blipFill>
        <p:spPr>
          <a:xfrm>
            <a:off x="5648975" y="5168649"/>
            <a:ext cx="1218098" cy="4055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60232" y="725807"/>
            <a:ext cx="2324035" cy="2292818"/>
            <a:chOff x="3392254" y="1689962"/>
            <a:chExt cx="2700571" cy="26642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254" y="1689962"/>
              <a:ext cx="2700571" cy="2664296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 rot="20159034">
              <a:off x="3946469" y="2408943"/>
              <a:ext cx="386129" cy="740874"/>
            </a:xfrm>
            <a:prstGeom prst="ellipse">
              <a:avLst/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5717559">
              <a:off x="4951693" y="2298332"/>
              <a:ext cx="316312" cy="9881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7504" y="116632"/>
            <a:ext cx="847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commercial catch samples (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>
                <a:latin typeface="Calibri" pitchFamily="34" charset="0"/>
              </a:rPr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14286" r="50752" b="38173"/>
          <a:stretch/>
        </p:blipFill>
        <p:spPr bwMode="auto">
          <a:xfrm>
            <a:off x="3608278" y="3304614"/>
            <a:ext cx="1779612" cy="33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9648" y="1796618"/>
            <a:ext cx="319620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GLMs used to assess effects of </a:t>
            </a:r>
            <a:r>
              <a:rPr lang="en-US" sz="2000" i="1" dirty="0" smtClean="0">
                <a:latin typeface="Calibri" pitchFamily="34" charset="0"/>
              </a:rPr>
              <a:t>Stock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i="1" dirty="0" smtClean="0">
                <a:latin typeface="Calibri" pitchFamily="34" charset="0"/>
              </a:rPr>
              <a:t>Year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i="1" dirty="0" smtClean="0">
                <a:latin typeface="Calibri" pitchFamily="34" charset="0"/>
              </a:rPr>
              <a:t>Season</a:t>
            </a:r>
            <a:r>
              <a:rPr lang="en-US" sz="2000" dirty="0" smtClean="0">
                <a:latin typeface="Calibri" pitchFamily="34" charset="0"/>
              </a:rPr>
              <a:t> and </a:t>
            </a:r>
            <a:r>
              <a:rPr lang="en-US" sz="2000" i="1" dirty="0" smtClean="0">
                <a:latin typeface="Calibri" pitchFamily="34" charset="0"/>
              </a:rPr>
              <a:t>CL</a:t>
            </a:r>
            <a:r>
              <a:rPr lang="en-US" sz="2000" dirty="0" smtClean="0">
                <a:latin typeface="Calibri" pitchFamily="34" charset="0"/>
              </a:rPr>
              <a:t> on 3 indices of infection</a:t>
            </a:r>
          </a:p>
          <a:p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Prevalence (pseudo-R</a:t>
            </a:r>
            <a:r>
              <a:rPr lang="en-US" sz="2000" baseline="30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 0.21): log(</a:t>
            </a:r>
            <a:r>
              <a:rPr lang="en-US" sz="2000" i="1" dirty="0" smtClean="0">
                <a:latin typeface="Calibri" pitchFamily="34" charset="0"/>
              </a:rPr>
              <a:t>CL</a:t>
            </a:r>
            <a:r>
              <a:rPr lang="en-US" sz="2000" dirty="0" smtClean="0">
                <a:latin typeface="Calibri" pitchFamily="34" charset="0"/>
              </a:rPr>
              <a:t>), </a:t>
            </a:r>
            <a:r>
              <a:rPr lang="en-US" sz="2000" i="1" dirty="0" smtClean="0">
                <a:latin typeface="Calibri" pitchFamily="34" charset="0"/>
              </a:rPr>
              <a:t>Stock,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Intensity (</a:t>
            </a:r>
            <a:r>
              <a:rPr lang="en-US" sz="2000" dirty="0">
                <a:latin typeface="Calibri" pitchFamily="34" charset="0"/>
              </a:rPr>
              <a:t>pseudo-R</a:t>
            </a:r>
            <a:r>
              <a:rPr lang="en-US" sz="2000" baseline="30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0.29): </a:t>
            </a:r>
            <a:r>
              <a:rPr lang="en-US" sz="2000" i="1" dirty="0">
                <a:latin typeface="Calibri" pitchFamily="34" charset="0"/>
              </a:rPr>
              <a:t>Stock, </a:t>
            </a:r>
            <a:r>
              <a:rPr lang="en-US" sz="2000" i="1" dirty="0" smtClean="0">
                <a:latin typeface="Calibri" pitchFamily="34" charset="0"/>
              </a:rPr>
              <a:t>Season,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Abundance (</a:t>
            </a:r>
            <a:r>
              <a:rPr lang="en-US" sz="2000" dirty="0">
                <a:latin typeface="Calibri" pitchFamily="34" charset="0"/>
              </a:rPr>
              <a:t>pseudo-R</a:t>
            </a:r>
            <a:r>
              <a:rPr lang="en-US" sz="2000" baseline="30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0.30): </a:t>
            </a:r>
            <a:r>
              <a:rPr lang="en-US" sz="2000" i="1" dirty="0">
                <a:latin typeface="Calibri" pitchFamily="34" charset="0"/>
              </a:rPr>
              <a:t>Stock, </a:t>
            </a:r>
            <a:r>
              <a:rPr lang="en-US" sz="2000" dirty="0" smtClean="0">
                <a:latin typeface="Calibri" pitchFamily="34" charset="0"/>
              </a:rPr>
              <a:t>log(</a:t>
            </a:r>
            <a:r>
              <a:rPr lang="en-US" sz="2000" i="1" dirty="0" smtClean="0">
                <a:latin typeface="Calibri" pitchFamily="34" charset="0"/>
              </a:rPr>
              <a:t>CL</a:t>
            </a:r>
            <a:r>
              <a:rPr lang="en-US" sz="2000" dirty="0" smtClean="0">
                <a:latin typeface="Calibri" pitchFamily="34" charset="0"/>
              </a:rPr>
              <a:t>),</a:t>
            </a:r>
            <a:r>
              <a:rPr lang="en-US" sz="2000" i="1" dirty="0" smtClean="0">
                <a:latin typeface="Calibri" pitchFamily="34" charset="0"/>
              </a:rPr>
              <a:t>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Supports hypothesis of western and southern stocks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3" y="692696"/>
            <a:ext cx="6294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1 318 sardine from commercial catch samples </a:t>
            </a:r>
            <a:r>
              <a:rPr lang="en-US" sz="2000" dirty="0" smtClean="0">
                <a:latin typeface="Calibri" pitchFamily="34" charset="0"/>
              </a:rPr>
              <a:t>in 2011 </a:t>
            </a:r>
            <a:r>
              <a:rPr lang="en-US" sz="2000" dirty="0">
                <a:latin typeface="Calibri" pitchFamily="34" charset="0"/>
              </a:rPr>
              <a:t>and 2012 examined (641 and 677 from </a:t>
            </a:r>
            <a:r>
              <a:rPr lang="en-US" sz="2000" dirty="0" smtClean="0">
                <a:latin typeface="Calibri" pitchFamily="34" charset="0"/>
              </a:rPr>
              <a:t>putative western </a:t>
            </a:r>
            <a:r>
              <a:rPr lang="en-US" sz="2000" dirty="0">
                <a:latin typeface="Calibri" pitchFamily="34" charset="0"/>
              </a:rPr>
              <a:t>and southern </a:t>
            </a:r>
            <a:r>
              <a:rPr lang="en-US" sz="2000" dirty="0" smtClean="0">
                <a:latin typeface="Calibri" pitchFamily="34" charset="0"/>
              </a:rPr>
              <a:t>stocks</a:t>
            </a:r>
            <a:r>
              <a:rPr lang="en-US" sz="2000" dirty="0">
                <a:latin typeface="Calibri" pitchFamily="34" charset="0"/>
              </a:rPr>
              <a:t>, respectively)</a:t>
            </a:r>
          </a:p>
        </p:txBody>
      </p:sp>
      <p:pic>
        <p:nvPicPr>
          <p:cNvPr id="10" name="Picture 5" descr="Purse Sei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14" y="3798363"/>
            <a:ext cx="1584176" cy="9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14286" r="30714" b="35238"/>
          <a:stretch/>
        </p:blipFill>
        <p:spPr bwMode="auto">
          <a:xfrm>
            <a:off x="7151876" y="3288860"/>
            <a:ext cx="1836414" cy="33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/>
          <a:stretch/>
        </p:blipFill>
        <p:spPr bwMode="auto">
          <a:xfrm>
            <a:off x="3486492" y="1608972"/>
            <a:ext cx="2957716" cy="140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7191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ISAW 2013 and 2014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836712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>
                <a:latin typeface="Calibri" panose="020F0502020204030204" pitchFamily="34" charset="0"/>
              </a:rPr>
              <a:t>2013 Panel Report: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Calibri" panose="020F0502020204030204" pitchFamily="34" charset="0"/>
              </a:rPr>
              <a:t>The </a:t>
            </a:r>
            <a:r>
              <a:rPr lang="en-ZA" sz="2000" dirty="0">
                <a:latin typeface="Calibri" panose="020F0502020204030204" pitchFamily="34" charset="0"/>
              </a:rPr>
              <a:t>biological studies and stock assessment model favour a two-stock sardine </a:t>
            </a:r>
            <a:r>
              <a:rPr lang="en-ZA" sz="2000" dirty="0" smtClean="0">
                <a:latin typeface="Calibri" panose="020F0502020204030204" pitchFamily="34" charset="0"/>
              </a:rPr>
              <a:t>population scenario </a:t>
            </a:r>
            <a:r>
              <a:rPr lang="en-ZA" sz="2000" dirty="0">
                <a:latin typeface="Calibri" panose="020F0502020204030204" pitchFamily="34" charset="0"/>
              </a:rPr>
              <a:t>with movement of age-0 fish from the west stock to the south stock</a:t>
            </a:r>
            <a:r>
              <a:rPr lang="en-ZA" sz="20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The </a:t>
            </a:r>
            <a:r>
              <a:rPr lang="en-ZA" sz="2000" dirty="0"/>
              <a:t>data on presence of parasites by length should be included in </a:t>
            </a:r>
            <a:r>
              <a:rPr lang="en-ZA" sz="2000" dirty="0" smtClean="0"/>
              <a:t>the assessment </a:t>
            </a:r>
            <a:r>
              <a:rPr lang="en-ZA" sz="2000" dirty="0"/>
              <a:t>as a “biologically-tagged” population component; potentially this could provide a </a:t>
            </a:r>
            <a:r>
              <a:rPr lang="en-ZA" sz="2000" dirty="0" smtClean="0"/>
              <a:t>bound for </a:t>
            </a:r>
            <a:r>
              <a:rPr lang="en-ZA" sz="2000" dirty="0"/>
              <a:t>the average movement rate of age-0 animals from the west to the south stocks</a:t>
            </a:r>
            <a:r>
              <a:rPr lang="en-ZA" sz="2000" dirty="0" smtClean="0"/>
              <a:t>.</a:t>
            </a:r>
          </a:p>
          <a:p>
            <a:endParaRPr lang="en-ZA" sz="2000" dirty="0" smtClean="0"/>
          </a:p>
          <a:p>
            <a:r>
              <a:rPr lang="en-ZA" sz="2000" dirty="0" smtClean="0"/>
              <a:t>2014 </a:t>
            </a:r>
            <a:r>
              <a:rPr lang="en-ZA" sz="2000" dirty="0">
                <a:latin typeface="Calibri" panose="020F0502020204030204" pitchFamily="34" charset="0"/>
              </a:rPr>
              <a:t>Panel </a:t>
            </a:r>
            <a:r>
              <a:rPr lang="en-ZA" sz="2000" dirty="0" smtClean="0">
                <a:latin typeface="Calibri" panose="020F0502020204030204" pitchFamily="34" charset="0"/>
              </a:rPr>
              <a:t>Report</a:t>
            </a:r>
            <a:r>
              <a:rPr lang="en-ZA" sz="2000" dirty="0" smtClean="0"/>
              <a:t>:</a:t>
            </a: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Alternative </a:t>
            </a:r>
            <a:r>
              <a:rPr lang="en-ZA" sz="2000" dirty="0"/>
              <a:t>D (Varied Adult Movement). Fits to the parasite data should be used to evaluate </a:t>
            </a:r>
            <a:r>
              <a:rPr lang="en-ZA" sz="2000" dirty="0" smtClean="0"/>
              <a:t>the plausibility </a:t>
            </a:r>
            <a:r>
              <a:rPr lang="en-ZA" sz="2000" dirty="0"/>
              <a:t>of the sub-variants of this model variant. </a:t>
            </a:r>
            <a:endParaRPr lang="en-Z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Alternative </a:t>
            </a:r>
            <a:r>
              <a:rPr lang="en-ZA" sz="2000" dirty="0"/>
              <a:t>C (Varied Adult Distribution). Fits to the parasite data should be used to evaluate </a:t>
            </a:r>
            <a:r>
              <a:rPr lang="en-ZA" sz="2000" dirty="0" smtClean="0"/>
              <a:t>the plausibility </a:t>
            </a:r>
            <a:r>
              <a:rPr lang="en-ZA" sz="2000" dirty="0"/>
              <a:t>of the sub-variants of this model variant</a:t>
            </a:r>
            <a:r>
              <a:rPr lang="en-ZA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Initial focus for model development should relate to including prevalence of the parasite, </a:t>
            </a:r>
            <a:r>
              <a:rPr lang="en-ZA" sz="2000" dirty="0" smtClean="0"/>
              <a:t>but the </a:t>
            </a:r>
            <a:r>
              <a:rPr lang="en-ZA" sz="2000" dirty="0"/>
              <a:t>abundance (intensity) of the parasite may provide additional information and should </a:t>
            </a:r>
            <a:r>
              <a:rPr lang="en-ZA" sz="2000" dirty="0" smtClean="0"/>
              <a:t>be considered </a:t>
            </a:r>
            <a:r>
              <a:rPr lang="en-ZA" sz="2000" dirty="0"/>
              <a:t>as a qualitative reality check if possible</a:t>
            </a:r>
            <a:r>
              <a:rPr lang="en-ZA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 smtClean="0"/>
              <a:t>Continue collecting parasite data!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11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7504" y="116632"/>
            <a:ext cx="8634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commercial catch samples (ii):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03" y="692696"/>
            <a:ext cx="58326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Another 999 (2013) and 2 008 (2014) fish from commercial catches processed for TTM; 4 327 fish (2 206 from western and 2 121 from southern stock)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9646" y="1815796"/>
            <a:ext cx="49244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Stock</a:t>
            </a:r>
            <a:r>
              <a:rPr lang="en-US" sz="2000" dirty="0" smtClean="0">
                <a:latin typeface="Calibri" pitchFamily="34" charset="0"/>
              </a:rPr>
              <a:t> most important for all 3 indices</a:t>
            </a:r>
          </a:p>
          <a:p>
            <a:endParaRPr lang="en-US" sz="2000" i="1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Increasing infection with </a:t>
            </a:r>
            <a:r>
              <a:rPr lang="en-US" sz="2000" i="1" dirty="0" smtClean="0">
                <a:latin typeface="Calibri" pitchFamily="34" charset="0"/>
              </a:rPr>
              <a:t>CL </a:t>
            </a:r>
            <a:r>
              <a:rPr lang="en-US" sz="2000" dirty="0" smtClean="0">
                <a:latin typeface="Calibri" pitchFamily="34" charset="0"/>
              </a:rPr>
              <a:t>for western and southern fish (logistic model); suggests W to S movement of larger fish (not only 1-yr olds)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66" y="764704"/>
            <a:ext cx="30970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82928" y="4863223"/>
            <a:ext cx="2277104" cy="1878145"/>
            <a:chOff x="5292080" y="7317432"/>
            <a:chExt cx="2213245" cy="1825475"/>
          </a:xfrm>
        </p:grpSpPr>
        <p:sp>
          <p:nvSpPr>
            <p:cNvPr id="24" name="Rectangle 23"/>
            <p:cNvSpPr/>
            <p:nvPr/>
          </p:nvSpPr>
          <p:spPr>
            <a:xfrm>
              <a:off x="5327876" y="7317432"/>
              <a:ext cx="2177449" cy="1825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6"/>
            <a:stretch/>
          </p:blipFill>
          <p:spPr bwMode="auto">
            <a:xfrm>
              <a:off x="5292080" y="7317432"/>
              <a:ext cx="2160240" cy="18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49341" y="2564904"/>
            <a:ext cx="3715147" cy="4176464"/>
            <a:chOff x="4644008" y="4687935"/>
            <a:chExt cx="3672408" cy="4128420"/>
          </a:xfrm>
        </p:grpSpPr>
        <p:sp>
          <p:nvSpPr>
            <p:cNvPr id="7" name="Rectangle 6"/>
            <p:cNvSpPr/>
            <p:nvPr/>
          </p:nvSpPr>
          <p:spPr>
            <a:xfrm>
              <a:off x="4644008" y="4687935"/>
              <a:ext cx="3672408" cy="4128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687936"/>
              <a:ext cx="3672408" cy="412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43494" y="4835280"/>
            <a:ext cx="2240274" cy="1906088"/>
            <a:chOff x="3149946" y="7317432"/>
            <a:chExt cx="2177449" cy="1852634"/>
          </a:xfrm>
        </p:grpSpPr>
        <p:sp>
          <p:nvSpPr>
            <p:cNvPr id="2" name="Rectangle 1"/>
            <p:cNvSpPr/>
            <p:nvPr/>
          </p:nvSpPr>
          <p:spPr>
            <a:xfrm>
              <a:off x="3149946" y="7344591"/>
              <a:ext cx="2177449" cy="18254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203848" y="7317432"/>
              <a:ext cx="2088232" cy="18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9646" y="2081935"/>
            <a:ext cx="8920966" cy="4673385"/>
            <a:chOff x="79646" y="2081935"/>
            <a:chExt cx="8920966" cy="4673385"/>
          </a:xfrm>
        </p:grpSpPr>
        <p:sp>
          <p:nvSpPr>
            <p:cNvPr id="11" name="Rectangle 10"/>
            <p:cNvSpPr/>
            <p:nvPr/>
          </p:nvSpPr>
          <p:spPr>
            <a:xfrm>
              <a:off x="79646" y="3632342"/>
              <a:ext cx="492440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Alternative analysis (logistic to 18 cm CL, straight line thereafter) confirmed increased prevalence in &gt;2 </a:t>
              </a:r>
              <a:r>
                <a:rPr lang="en-US" sz="2000" dirty="0" err="1" smtClean="0">
                  <a:latin typeface="Calibri" pitchFamily="34" charset="0"/>
                </a:rPr>
                <a:t>yr</a:t>
              </a:r>
              <a:r>
                <a:rPr lang="en-US" sz="2000" dirty="0" smtClean="0">
                  <a:latin typeface="Calibri" pitchFamily="34" charset="0"/>
                </a:rPr>
                <a:t> old southern fish</a:t>
              </a:r>
              <a:endParaRPr lang="en-US" sz="2000" dirty="0">
                <a:latin typeface="Calibri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184188" y="2081935"/>
              <a:ext cx="3816424" cy="4673385"/>
              <a:chOff x="1691680" y="563245"/>
              <a:chExt cx="4680520" cy="573151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706245" y="563245"/>
                <a:ext cx="4665955" cy="57315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28" name="Picture 27"/>
              <p:cNvPicPr/>
              <p:nvPr/>
            </p:nvPicPr>
            <p:blipFill rotWithShape="1">
              <a:blip r:embed="rId5" cstate="print"/>
              <a:srcRect r="20850"/>
              <a:stretch/>
            </p:blipFill>
            <p:spPr bwMode="auto">
              <a:xfrm>
                <a:off x="1691680" y="563245"/>
                <a:ext cx="4536504" cy="5731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/>
              <p:nvPr/>
            </p:nvPicPr>
            <p:blipFill rotWithShape="1">
              <a:blip r:embed="rId5" cstate="print"/>
              <a:srcRect l="79627" t="40791" b="48066"/>
              <a:stretch/>
            </p:blipFill>
            <p:spPr bwMode="auto">
              <a:xfrm>
                <a:off x="2483768" y="692696"/>
                <a:ext cx="1555454" cy="850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339752" y="2708920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000" dirty="0">
                    <a:solidFill>
                      <a:schemeClr val="bg1"/>
                    </a:solidFill>
                  </a:rPr>
                  <a:t>Ross-Gillespie and </a:t>
                </a:r>
                <a:r>
                  <a:rPr lang="en-ZA" sz="1000" dirty="0" smtClean="0">
                    <a:solidFill>
                      <a:schemeClr val="bg1"/>
                    </a:solidFill>
                  </a:rPr>
                  <a:t>Butterworth (2014)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8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5244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</a:t>
            </a:r>
            <a:r>
              <a:rPr lang="en-US" sz="28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):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504" y="1175261"/>
            <a:ext cx="49752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~3 600 juvenile and adult sardine from 130 research survey samples of Namibian, W, S and E stocks, 2010-2012, examined for TTM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No infection in Namibian sardine; low prevalence in western and southern sardine (but not sig. diff.); very low prevalence in eastern sardine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Cumulative infection; first seen ~8 cm CL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52232" y="160849"/>
            <a:ext cx="3556183" cy="3556183"/>
            <a:chOff x="5682340" y="315690"/>
            <a:chExt cx="3200400" cy="3200400"/>
          </a:xfrm>
        </p:grpSpPr>
        <p:grpSp>
          <p:nvGrpSpPr>
            <p:cNvPr id="5" name="Group 4"/>
            <p:cNvGrpSpPr/>
            <p:nvPr/>
          </p:nvGrpSpPr>
          <p:grpSpPr>
            <a:xfrm>
              <a:off x="5758540" y="315690"/>
              <a:ext cx="3124200" cy="2971800"/>
              <a:chOff x="228600" y="2438400"/>
              <a:chExt cx="4177169" cy="4191000"/>
            </a:xfrm>
          </p:grpSpPr>
          <p:pic>
            <p:nvPicPr>
              <p:cNvPr id="11" name="Picture 10" descr="Research tetracotyle samples.t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8600" y="2438400"/>
                <a:ext cx="4177169" cy="4191000"/>
              </a:xfrm>
              <a:prstGeom prst="rect">
                <a:avLst/>
              </a:prstGeom>
            </p:spPr>
          </p:pic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 rot="20115894">
                <a:off x="1411656" y="4832865"/>
                <a:ext cx="570346" cy="1461215"/>
              </a:xfrm>
              <a:prstGeom prst="ellipse">
                <a:avLst/>
              </a:prstGeom>
              <a:noFill/>
              <a:ln w="317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 bwMode="auto">
              <a:xfrm rot="14803923">
                <a:off x="2389364" y="5184521"/>
                <a:ext cx="634523" cy="146873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 bwMode="auto">
              <a:xfrm rot="13129129">
                <a:off x="3592802" y="4918647"/>
                <a:ext cx="313186" cy="707099"/>
              </a:xfrm>
              <a:prstGeom prst="ellipse">
                <a:avLst/>
              </a:prstGeom>
              <a:noFill/>
              <a:ln w="317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 bwMode="auto">
              <a:xfrm rot="9398894">
                <a:off x="539216" y="2776310"/>
                <a:ext cx="313186" cy="707099"/>
              </a:xfrm>
              <a:prstGeom prst="ellipse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87140" y="1153890"/>
              <a:ext cx="1008609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0/174 = 0%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82340" y="2601690"/>
              <a:ext cx="914400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459/2042 = 22.5%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4684" y="1738741"/>
              <a:ext cx="1219200" cy="30777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7/388 = 1.8%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92140" y="2992870"/>
              <a:ext cx="914400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177/1031 = 17.2%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73686" y="544290"/>
              <a:ext cx="143064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% Prevalence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355014922"/>
              </p:ext>
            </p:extLst>
          </p:nvPr>
        </p:nvGraphicFramePr>
        <p:xfrm>
          <a:off x="179512" y="4297638"/>
          <a:ext cx="3447615" cy="247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5" descr="Tetracotyle2"/>
          <p:cNvPicPr>
            <a:picLocks noChangeAspect="1" noChangeArrowheads="1"/>
          </p:cNvPicPr>
          <p:nvPr/>
        </p:nvPicPr>
        <p:blipFill rotWithShape="1">
          <a:blip r:embed="rId4" cstate="print"/>
          <a:srcRect l="12213" t="9868" r="10081" b="6881"/>
          <a:stretch/>
        </p:blipFill>
        <p:spPr bwMode="auto">
          <a:xfrm>
            <a:off x="3792734" y="4484809"/>
            <a:ext cx="1111035" cy="89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65" y="3894700"/>
            <a:ext cx="3795557" cy="284666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1" t="22500" r="2679"/>
          <a:stretch>
            <a:fillRect/>
          </a:stretch>
        </p:blipFill>
        <p:spPr bwMode="auto">
          <a:xfrm>
            <a:off x="3730152" y="5556518"/>
            <a:ext cx="1219644" cy="10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504" y="1214750"/>
            <a:ext cx="39604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Mean TTM abundance shows clear spatial pattern, declining from west to south and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Highest adult infection on Central Agulhas Bank but parasite endemic area hypothesized to be west of Cape Agulhas (movement?)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142" t="13120" r="33618" b="10441"/>
          <a:stretch>
            <a:fillRect/>
          </a:stretch>
        </p:blipFill>
        <p:spPr bwMode="auto">
          <a:xfrm>
            <a:off x="4373554" y="199526"/>
            <a:ext cx="4536504" cy="64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7984" y="6348670"/>
            <a:ext cx="1656184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van der </a:t>
            </a:r>
            <a:r>
              <a:rPr lang="en-US" sz="1000" dirty="0" err="1" smtClean="0">
                <a:solidFill>
                  <a:schemeClr val="bg1"/>
                </a:solidFill>
              </a:rPr>
              <a:t>Lingen</a:t>
            </a:r>
            <a:r>
              <a:rPr lang="en-US" sz="1000" dirty="0" smtClean="0">
                <a:solidFill>
                  <a:schemeClr val="bg1"/>
                </a:solidFill>
              </a:rPr>
              <a:t> et al (2015)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16632"/>
            <a:ext cx="5244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Application to SA sardine – research survey samples (ii):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4" y="3922434"/>
            <a:ext cx="4104456" cy="2858423"/>
            <a:chOff x="107504" y="3922434"/>
            <a:chExt cx="4104456" cy="285842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197" t="16480" r="33618" b="33960"/>
            <a:stretch>
              <a:fillRect/>
            </a:stretch>
          </p:blipFill>
          <p:spPr bwMode="auto">
            <a:xfrm>
              <a:off x="1169316" y="3922434"/>
              <a:ext cx="153047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07504" y="5457418"/>
              <a:ext cx="410445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Coccidian </a:t>
              </a:r>
              <a:r>
                <a:rPr lang="en-US" sz="2000" i="1" dirty="0" err="1" smtClean="0">
                  <a:latin typeface="Calibri" pitchFamily="34" charset="0"/>
                </a:rPr>
                <a:t>Eimeria</a:t>
              </a:r>
              <a:r>
                <a:rPr lang="en-US" sz="2000" i="1" dirty="0" smtClean="0">
                  <a:latin typeface="Calibri" pitchFamily="34" charset="0"/>
                </a:rPr>
                <a:t> </a:t>
              </a:r>
              <a:r>
                <a:rPr lang="en-US" sz="2000" i="1" dirty="0" err="1" smtClean="0">
                  <a:latin typeface="Calibri" pitchFamily="34" charset="0"/>
                </a:rPr>
                <a:t>sardinae</a:t>
              </a:r>
              <a:r>
                <a:rPr lang="en-US" sz="2000" dirty="0" smtClean="0">
                  <a:latin typeface="Calibri" pitchFamily="34" charset="0"/>
                </a:rPr>
                <a:t> (fish-to-fish transmission during spawning) found in the testes of western and southern but not eastern fish</a:t>
              </a:r>
              <a:endParaRPr lang="en-US" sz="2000" dirty="0">
                <a:latin typeface="Calibri" pitchFamily="34" charset="0"/>
              </a:endParaRPr>
            </a:p>
          </p:txBody>
        </p:sp>
      </p:grpSp>
      <p:pic>
        <p:nvPicPr>
          <p:cNvPr id="8" name="Picture 19" descr="Sardine1.jpg"/>
          <p:cNvPicPr preferRelativeResize="0">
            <a:picLocks noChangeAspect="1"/>
          </p:cNvPicPr>
          <p:nvPr/>
        </p:nvPicPr>
        <p:blipFill rotWithShape="1">
          <a:blip r:embed="rId4" cstate="print"/>
          <a:srcRect l="-1727" r="1655"/>
          <a:stretch/>
        </p:blipFill>
        <p:spPr bwMode="auto">
          <a:xfrm>
            <a:off x="4857091" y="1988840"/>
            <a:ext cx="4295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Sardine1.jpg"/>
          <p:cNvPicPr preferRelativeResize="0">
            <a:picLocks noChangeAspect="1"/>
          </p:cNvPicPr>
          <p:nvPr/>
        </p:nvPicPr>
        <p:blipFill rotWithShape="1">
          <a:blip r:embed="rId4" cstate="print"/>
          <a:srcRect l="-1727" r="1655"/>
          <a:stretch/>
        </p:blipFill>
        <p:spPr bwMode="auto">
          <a:xfrm>
            <a:off x="4857090" y="4033782"/>
            <a:ext cx="648072" cy="2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Sardine1.jpg"/>
          <p:cNvPicPr preferRelativeResize="0">
            <a:picLocks noChangeAspect="1"/>
          </p:cNvPicPr>
          <p:nvPr/>
        </p:nvPicPr>
        <p:blipFill rotWithShape="1">
          <a:blip r:embed="rId4" cstate="print"/>
          <a:srcRect l="-1727" r="1655"/>
          <a:stretch/>
        </p:blipFill>
        <p:spPr bwMode="auto">
          <a:xfrm>
            <a:off x="4842099" y="6014524"/>
            <a:ext cx="968673" cy="3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4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6113</TotalTime>
  <Words>1530</Words>
  <Application>Microsoft Office PowerPoint</Application>
  <PresentationFormat>On-screen Show (4:3)</PresentationFormat>
  <Paragraphs>216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van der Lingen</dc:creator>
  <cp:lastModifiedBy>User</cp:lastModifiedBy>
  <cp:revision>93</cp:revision>
  <dcterms:created xsi:type="dcterms:W3CDTF">2014-08-29T10:54:50Z</dcterms:created>
  <dcterms:modified xsi:type="dcterms:W3CDTF">2015-11-30T10:23:54Z</dcterms:modified>
</cp:coreProperties>
</file>